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7" r:id="rId11"/>
    <p:sldId id="266" r:id="rId12"/>
    <p:sldId id="268" r:id="rId13"/>
    <p:sldId id="269" r:id="rId14"/>
    <p:sldId id="270" r:id="rId15"/>
    <p:sldId id="272" r:id="rId16"/>
    <p:sldId id="273" r:id="rId17"/>
    <p:sldId id="274" r:id="rId18"/>
  </p:sldIdLst>
  <p:sldSz cx="12192000" cy="6858000"/>
  <p:notesSz cx="6858000" cy="9144000"/>
  <p:embeddedFontLst>
    <p:embeddedFont>
      <p:font typeface="Segoe UI Emoji" panose="020B0604020202020204" charset="0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Segoe UI Symbol" panose="020B0502040204020203" pitchFamily="34" charset="0"/>
      <p:regular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egoe UI Black" panose="020B0604020202020204" charset="0"/>
      <p:bold r:id="rId30"/>
      <p:bold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8FD1"/>
    <a:srgbClr val="3383CB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5101" autoAdjust="0"/>
  </p:normalViewPr>
  <p:slideViewPr>
    <p:cSldViewPr snapToGrid="0">
      <p:cViewPr varScale="1">
        <p:scale>
          <a:sx n="81" d="100"/>
          <a:sy n="81" d="100"/>
        </p:scale>
        <p:origin x="518" y="53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___1.xlsx"/><Relationship Id="rId4" Type="http://schemas.openxmlformats.org/officeDocument/2006/relationships/image" Target="../media/image11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51862907816741E-2"/>
          <c:y val="7.0560572563956717E-2"/>
          <c:w val="0.93163521161417351"/>
          <c:h val="0.864484198789111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列2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2.1</c:v>
                </c:pt>
                <c:pt idx="1">
                  <c:v>1.2</c:v>
                </c:pt>
                <c:pt idx="2">
                  <c:v>3</c:v>
                </c:pt>
                <c:pt idx="3">
                  <c:v>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0135392"/>
        <c:axId val="1020124752"/>
      </c:barChart>
      <c:catAx>
        <c:axId val="1020135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0124752"/>
        <c:crosses val="autoZero"/>
        <c:auto val="1"/>
        <c:lblAlgn val="ctr"/>
        <c:lblOffset val="100"/>
        <c:noMultiLvlLbl val="0"/>
      </c:catAx>
      <c:valAx>
        <c:axId val="10201247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20135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>
      <a:noFill/>
    </a:ln>
    <a:effectLst/>
  </c:spPr>
  <c:txPr>
    <a:bodyPr/>
    <a:lstStyle/>
    <a:p>
      <a:pPr>
        <a:defRPr/>
      </a:pPr>
      <a:endParaRPr lang="zh-CN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70F2A-A8B1-44A9-A091-AD8BC622124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7849B-B02C-46F8-8EF0-8D9FEB120F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8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7849B-B02C-46F8-8EF0-8D9FEB120F1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86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7849B-B02C-46F8-8EF0-8D9FEB120F1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580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7849B-B02C-46F8-8EF0-8D9FEB120F1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19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7849B-B02C-46F8-8EF0-8D9FEB120F1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856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7849B-B02C-46F8-8EF0-8D9FEB120F1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857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7849B-B02C-46F8-8EF0-8D9FEB120F1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671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6A0B-D013-4F07-80AC-CA47C8F94CA0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0BA7-3816-42AE-A7C0-0A49797829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10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6A0B-D013-4F07-80AC-CA47C8F94CA0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0BA7-3816-42AE-A7C0-0A49797829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066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96A0B-D013-4F07-80AC-CA47C8F94CA0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80BA7-3816-42AE-A7C0-0A49797829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74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角三角形 2"/>
          <p:cNvSpPr/>
          <p:nvPr/>
        </p:nvSpPr>
        <p:spPr>
          <a:xfrm>
            <a:off x="0" y="2978727"/>
            <a:ext cx="7897092" cy="3879273"/>
          </a:xfrm>
          <a:prstGeom prst="rtTriangle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/>
          <p:nvPr/>
        </p:nvSpPr>
        <p:spPr>
          <a:xfrm flipH="1">
            <a:off x="1274618" y="789709"/>
            <a:ext cx="10917382" cy="6068292"/>
          </a:xfrm>
          <a:prstGeom prst="rtTriangle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6881813" y="1622425"/>
            <a:ext cx="4148138" cy="1856363"/>
          </a:xfrm>
        </p:spPr>
        <p:txBody>
          <a:bodyPr>
            <a:noAutofit/>
          </a:bodyPr>
          <a:lstStyle/>
          <a:p>
            <a:r>
              <a:rPr lang="en-US" altLang="zh-CN" sz="13000" b="1" dirty="0" smtClean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2017</a:t>
            </a:r>
            <a:endParaRPr lang="zh-CN" altLang="en-US" sz="13000" b="1" dirty="0">
              <a:solidFill>
                <a:schemeClr val="bg1"/>
              </a:solidFill>
              <a:latin typeface="Segoe UI Emoji" panose="020B0502040204020203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05214" y="2978726"/>
            <a:ext cx="3690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smtClean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Business</a:t>
            </a:r>
            <a:endParaRPr lang="zh-CN" altLang="en-US" sz="7200" b="1" dirty="0">
              <a:solidFill>
                <a:schemeClr val="bg1"/>
              </a:solidFill>
              <a:latin typeface="Segoe UI Emoji" panose="020B0502040204020203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69070" y="3926783"/>
            <a:ext cx="5351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Tahoma" panose="020B0604030504040204" pitchFamily="34" charset="0"/>
              </a:rPr>
              <a:t>PowerPoint Template</a:t>
            </a:r>
            <a:endParaRPr lang="zh-CN" altLang="en-US" sz="4400" b="1" dirty="0">
              <a:solidFill>
                <a:schemeClr val="bg1"/>
              </a:solidFill>
              <a:latin typeface="Segoe UI Emoji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99279" y="4696224"/>
            <a:ext cx="5116334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your text </a:t>
            </a:r>
            <a:r>
              <a:rPr lang="en-US" altLang="zh-CN" sz="210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here and write down your opnion thank you add your text here</a:t>
            </a:r>
            <a:endParaRPr lang="zh-CN" altLang="en-US" sz="21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02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9" t="71322" r="-8357" b="-407"/>
          <a:stretch>
            <a:fillRect/>
          </a:stretch>
        </p:blipFill>
        <p:spPr>
          <a:xfrm>
            <a:off x="11006845" y="4906366"/>
            <a:ext cx="2205013" cy="1994634"/>
          </a:xfrm>
          <a:custGeom>
            <a:avLst/>
            <a:gdLst>
              <a:gd name="connsiteX0" fmla="*/ 1674642 w 2205013"/>
              <a:gd name="connsiteY0" fmla="*/ 0 h 1994634"/>
              <a:gd name="connsiteX1" fmla="*/ 2205013 w 2205013"/>
              <a:gd name="connsiteY1" fmla="*/ 1994634 h 1994634"/>
              <a:gd name="connsiteX2" fmla="*/ 1089 w 2205013"/>
              <a:gd name="connsiteY2" fmla="*/ 1994634 h 1994634"/>
              <a:gd name="connsiteX3" fmla="*/ 0 w 2205013"/>
              <a:gd name="connsiteY3" fmla="*/ 1966756 h 1994634"/>
              <a:gd name="connsiteX4" fmla="*/ 1185654 w 2205013"/>
              <a:gd name="connsiteY4" fmla="*/ 1966756 h 1994634"/>
              <a:gd name="connsiteX5" fmla="*/ 1185654 w 2205013"/>
              <a:gd name="connsiteY5" fmla="*/ 223226 h 1994634"/>
              <a:gd name="connsiteX6" fmla="*/ 1674642 w 2205013"/>
              <a:gd name="connsiteY6" fmla="*/ 0 h 199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5013" h="1994634">
                <a:moveTo>
                  <a:pt x="1674642" y="0"/>
                </a:moveTo>
                <a:cubicBezTo>
                  <a:pt x="2023305" y="618115"/>
                  <a:pt x="2205013" y="1301490"/>
                  <a:pt x="2205013" y="1994634"/>
                </a:cubicBezTo>
                <a:lnTo>
                  <a:pt x="1089" y="1994634"/>
                </a:lnTo>
                <a:lnTo>
                  <a:pt x="0" y="1966756"/>
                </a:lnTo>
                <a:lnTo>
                  <a:pt x="1185654" y="1966756"/>
                </a:lnTo>
                <a:lnTo>
                  <a:pt x="1185654" y="223226"/>
                </a:lnTo>
                <a:lnTo>
                  <a:pt x="1674642" y="0"/>
                </a:lnTo>
                <a:close/>
              </a:path>
            </a:pathLst>
          </a:cu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8" t="71939" r="89004" b="-87"/>
          <a:stretch>
            <a:fillRect/>
          </a:stretch>
        </p:blipFill>
        <p:spPr>
          <a:xfrm>
            <a:off x="-771718" y="4948711"/>
            <a:ext cx="2108170" cy="1930367"/>
          </a:xfrm>
          <a:custGeom>
            <a:avLst/>
            <a:gdLst>
              <a:gd name="connsiteX0" fmla="*/ 290393 w 2108170"/>
              <a:gd name="connsiteY0" fmla="*/ 0 h 1930367"/>
              <a:gd name="connsiteX1" fmla="*/ 766954 w 2108170"/>
              <a:gd name="connsiteY1" fmla="*/ 205808 h 1930367"/>
              <a:gd name="connsiteX2" fmla="*/ 766954 w 2108170"/>
              <a:gd name="connsiteY2" fmla="*/ 1924412 h 1930367"/>
              <a:gd name="connsiteX3" fmla="*/ 2107306 w 2108170"/>
              <a:gd name="connsiteY3" fmla="*/ 1924412 h 1930367"/>
              <a:gd name="connsiteX4" fmla="*/ 2108170 w 2108170"/>
              <a:gd name="connsiteY4" fmla="*/ 1930367 h 1930367"/>
              <a:gd name="connsiteX5" fmla="*/ 18474 w 2108170"/>
              <a:gd name="connsiteY5" fmla="*/ 1923204 h 1930367"/>
              <a:gd name="connsiteX6" fmla="*/ 290393 w 2108170"/>
              <a:gd name="connsiteY6" fmla="*/ 0 h 193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8170" h="1930367">
                <a:moveTo>
                  <a:pt x="290393" y="0"/>
                </a:moveTo>
                <a:lnTo>
                  <a:pt x="766954" y="205808"/>
                </a:lnTo>
                <a:lnTo>
                  <a:pt x="766954" y="1924412"/>
                </a:lnTo>
                <a:lnTo>
                  <a:pt x="2107306" y="1924412"/>
                </a:lnTo>
                <a:lnTo>
                  <a:pt x="2108170" y="1930367"/>
                </a:lnTo>
                <a:lnTo>
                  <a:pt x="18474" y="1923204"/>
                </a:lnTo>
                <a:cubicBezTo>
                  <a:pt x="-43113" y="1257951"/>
                  <a:pt x="49720" y="601369"/>
                  <a:pt x="290393" y="0"/>
                </a:cubicBezTo>
                <a:close/>
              </a:path>
            </a:pathLst>
          </a:custGeom>
        </p:spPr>
      </p:pic>
      <p:sp>
        <p:nvSpPr>
          <p:cNvPr id="9" name="空心弧 8"/>
          <p:cNvSpPr/>
          <p:nvPr/>
        </p:nvSpPr>
        <p:spPr>
          <a:xfrm>
            <a:off x="3233582" y="3983875"/>
            <a:ext cx="5748250" cy="5748250"/>
          </a:xfrm>
          <a:prstGeom prst="blockArc">
            <a:avLst>
              <a:gd name="adj1" fmla="val 10800000"/>
              <a:gd name="adj2" fmla="val 0"/>
              <a:gd name="adj3" fmla="val 251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4" y="57147"/>
            <a:ext cx="5899700" cy="1016768"/>
            <a:chOff x="-4764" y="57147"/>
            <a:chExt cx="5899700" cy="1016768"/>
          </a:xfrm>
        </p:grpSpPr>
        <p:grpSp>
          <p:nvGrpSpPr>
            <p:cNvPr id="14" name="组合 13"/>
            <p:cNvGrpSpPr/>
            <p:nvPr/>
          </p:nvGrpSpPr>
          <p:grpSpPr>
            <a:xfrm>
              <a:off x="-4764" y="57147"/>
              <a:ext cx="5888396" cy="914404"/>
              <a:chOff x="-4764" y="57147"/>
              <a:chExt cx="5888396" cy="914404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1040170" y="57147"/>
                <a:ext cx="48434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500" b="1" dirty="0" smtClean="0">
                    <a:solidFill>
                      <a:schemeClr val="accent1">
                        <a:lumMod val="75000"/>
                      </a:schemeClr>
                    </a:solidFill>
                    <a:latin typeface="Segoe UI Emoji" panose="020B0502040204020203" pitchFamily="34" charset="0"/>
                    <a:ea typeface="Segoe UI Emoji" panose="020B0502040204020203" pitchFamily="34" charset="0"/>
                    <a:cs typeface="Segoe UI Black" panose="020B0A02040204020203" pitchFamily="34" charset="0"/>
                  </a:rPr>
                  <a:t>ADD YOUR TITLE HERE</a:t>
                </a:r>
                <a:endParaRPr lang="zh-CN" altLang="en-US" sz="3500" b="1" dirty="0">
                  <a:solidFill>
                    <a:schemeClr val="accent1">
                      <a:lumMod val="75000"/>
                    </a:schemeClr>
                  </a:solidFill>
                  <a:latin typeface="Segoe UI Emoji" panose="020B0502040204020203" pitchFamily="34" charset="0"/>
                  <a:cs typeface="Segoe UI Black" panose="020B0A02040204020203" pitchFamily="34" charset="0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-4764" y="57152"/>
                <a:ext cx="981293" cy="914399"/>
                <a:chOff x="-4764" y="57152"/>
                <a:chExt cx="981293" cy="914399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9" name="组合 18"/>
                <p:cNvGrpSpPr/>
                <p:nvPr/>
              </p:nvGrpSpPr>
              <p:grpSpPr>
                <a:xfrm>
                  <a:off x="-4764" y="57152"/>
                  <a:ext cx="704852" cy="914399"/>
                  <a:chOff x="-4764" y="57152"/>
                  <a:chExt cx="704852" cy="914399"/>
                </a:xfrm>
              </p:grpSpPr>
              <p:sp>
                <p:nvSpPr>
                  <p:cNvPr id="20" name="矩形 19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21" name="组合 20"/>
                  <p:cNvGrpSpPr/>
                  <p:nvPr/>
                </p:nvGrpSpPr>
                <p:grpSpPr>
                  <a:xfrm>
                    <a:off x="86372" y="57152"/>
                    <a:ext cx="575833" cy="914399"/>
                    <a:chOff x="86372" y="57152"/>
                    <a:chExt cx="575833" cy="914399"/>
                  </a:xfrm>
                </p:grpSpPr>
                <p:sp>
                  <p:nvSpPr>
                    <p:cNvPr id="22" name="文本框 21"/>
                    <p:cNvSpPr txBox="1"/>
                    <p:nvPr/>
                  </p:nvSpPr>
                  <p:spPr>
                    <a:xfrm>
                      <a:off x="124255" y="57152"/>
                      <a:ext cx="332509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4400" smtClean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3</a:t>
                      </a:r>
                      <a:endParaRPr lang="zh-CN" altLang="en-US" sz="4400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p:txBody>
                </p:sp>
                <p:sp>
                  <p:nvSpPr>
                    <p:cNvPr id="23" name="文本框 22"/>
                    <p:cNvSpPr txBox="1"/>
                    <p:nvPr/>
                  </p:nvSpPr>
                  <p:spPr>
                    <a:xfrm>
                      <a:off x="86372" y="602219"/>
                      <a:ext cx="57583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Part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sp>
          <p:nvSpPr>
            <p:cNvPr id="15" name="文本框 14"/>
            <p:cNvSpPr txBox="1"/>
            <p:nvPr/>
          </p:nvSpPr>
          <p:spPr>
            <a:xfrm>
              <a:off x="1042987" y="612250"/>
              <a:ext cx="4851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300" dirty="0" smtClean="0">
                  <a:solidFill>
                    <a:schemeClr val="bg2">
                      <a:lumMod val="50000"/>
                    </a:schemeClr>
                  </a:solidFill>
                </a:rPr>
                <a:t>Add your text here add your text here</a:t>
              </a:r>
              <a:endParaRPr lang="zh-CN" altLang="en-US" sz="23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4" t="38429" r="9283"/>
          <a:stretch>
            <a:fillRect/>
          </a:stretch>
        </p:blipFill>
        <p:spPr>
          <a:xfrm>
            <a:off x="3498971" y="4260935"/>
            <a:ext cx="5194058" cy="2597065"/>
          </a:xfrm>
          <a:custGeom>
            <a:avLst/>
            <a:gdLst>
              <a:gd name="connsiteX0" fmla="*/ 3461992 w 6921015"/>
              <a:gd name="connsiteY0" fmla="*/ 1 h 3460556"/>
              <a:gd name="connsiteX1" fmla="*/ 5192492 w 6921015"/>
              <a:gd name="connsiteY1" fmla="*/ 464586 h 3460556"/>
              <a:gd name="connsiteX2" fmla="*/ 6913627 w 6921015"/>
              <a:gd name="connsiteY2" fmla="*/ 3232754 h 3460556"/>
              <a:gd name="connsiteX3" fmla="*/ 6921015 w 6921015"/>
              <a:gd name="connsiteY3" fmla="*/ 3460556 h 3460556"/>
              <a:gd name="connsiteX4" fmla="*/ 3460555 w 6921015"/>
              <a:gd name="connsiteY4" fmla="*/ 3460556 h 3460556"/>
              <a:gd name="connsiteX5" fmla="*/ 0 w 6921015"/>
              <a:gd name="connsiteY5" fmla="*/ 3460556 h 3460556"/>
              <a:gd name="connsiteX6" fmla="*/ 1731107 w 6921015"/>
              <a:gd name="connsiteY6" fmla="*/ 463148 h 3460556"/>
              <a:gd name="connsiteX7" fmla="*/ 3461992 w 6921015"/>
              <a:gd name="connsiteY7" fmla="*/ 1 h 346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1015" h="3460556">
                <a:moveTo>
                  <a:pt x="3461992" y="1"/>
                </a:moveTo>
                <a:cubicBezTo>
                  <a:pt x="4059611" y="249"/>
                  <a:pt x="4657165" y="155120"/>
                  <a:pt x="5192492" y="464586"/>
                </a:cubicBezTo>
                <a:cubicBezTo>
                  <a:pt x="6196229" y="1044836"/>
                  <a:pt x="6838154" y="2085896"/>
                  <a:pt x="6913627" y="3232754"/>
                </a:cubicBezTo>
                <a:lnTo>
                  <a:pt x="6921015" y="3460556"/>
                </a:lnTo>
                <a:lnTo>
                  <a:pt x="3460555" y="3460556"/>
                </a:lnTo>
                <a:lnTo>
                  <a:pt x="0" y="3460556"/>
                </a:lnTo>
                <a:cubicBezTo>
                  <a:pt x="0" y="2223876"/>
                  <a:pt x="659940" y="1081192"/>
                  <a:pt x="1731107" y="463148"/>
                </a:cubicBezTo>
                <a:cubicBezTo>
                  <a:pt x="2266691" y="154127"/>
                  <a:pt x="2864374" y="-247"/>
                  <a:pt x="3461992" y="1"/>
                </a:cubicBezTo>
                <a:close/>
              </a:path>
            </a:pathLst>
          </a:custGeom>
          <a:ln w="69850"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5473744" y="2674563"/>
            <a:ext cx="1244511" cy="1244511"/>
            <a:chOff x="5341143" y="1480823"/>
            <a:chExt cx="1509711" cy="1509711"/>
          </a:xfrm>
        </p:grpSpPr>
        <p:sp>
          <p:nvSpPr>
            <p:cNvPr id="5" name="泪滴形 4"/>
            <p:cNvSpPr/>
            <p:nvPr/>
          </p:nvSpPr>
          <p:spPr>
            <a:xfrm rot="8067191">
              <a:off x="5341143" y="1480823"/>
              <a:ext cx="1509711" cy="1509711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5417463" y="1557578"/>
              <a:ext cx="1357073" cy="135707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 rot="19500000">
            <a:off x="3456107" y="3309997"/>
            <a:ext cx="1244511" cy="1244511"/>
            <a:chOff x="5341143" y="1480823"/>
            <a:chExt cx="1509711" cy="1509711"/>
          </a:xfrm>
        </p:grpSpPr>
        <p:sp>
          <p:nvSpPr>
            <p:cNvPr id="38" name="泪滴形 37"/>
            <p:cNvSpPr/>
            <p:nvPr/>
          </p:nvSpPr>
          <p:spPr>
            <a:xfrm rot="8067191">
              <a:off x="5341143" y="1480823"/>
              <a:ext cx="1509711" cy="1509711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5417463" y="1557578"/>
              <a:ext cx="1357073" cy="135707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 rot="2100000">
            <a:off x="7491382" y="3309996"/>
            <a:ext cx="1244511" cy="1244511"/>
            <a:chOff x="5341143" y="1480823"/>
            <a:chExt cx="1509711" cy="1509711"/>
          </a:xfrm>
        </p:grpSpPr>
        <p:sp>
          <p:nvSpPr>
            <p:cNvPr id="41" name="泪滴形 40"/>
            <p:cNvSpPr/>
            <p:nvPr/>
          </p:nvSpPr>
          <p:spPr>
            <a:xfrm rot="8067191">
              <a:off x="5341143" y="1480823"/>
              <a:ext cx="1509711" cy="1509711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5417463" y="1557578"/>
              <a:ext cx="1357073" cy="135707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 rot="17700000">
            <a:off x="2174526" y="4951499"/>
            <a:ext cx="1244511" cy="1244511"/>
            <a:chOff x="5341143" y="1480823"/>
            <a:chExt cx="1509711" cy="1509711"/>
          </a:xfrm>
        </p:grpSpPr>
        <p:sp>
          <p:nvSpPr>
            <p:cNvPr id="44" name="泪滴形 43"/>
            <p:cNvSpPr/>
            <p:nvPr/>
          </p:nvSpPr>
          <p:spPr>
            <a:xfrm rot="8067191">
              <a:off x="5341143" y="1480823"/>
              <a:ext cx="1509711" cy="1509711"/>
            </a:xfrm>
            <a:prstGeom prst="teardrop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5417463" y="1557578"/>
              <a:ext cx="1357073" cy="135707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 rot="3900000">
            <a:off x="8805174" y="4980500"/>
            <a:ext cx="1244511" cy="1244511"/>
            <a:chOff x="5341143" y="1480823"/>
            <a:chExt cx="1509711" cy="1509711"/>
          </a:xfrm>
        </p:grpSpPr>
        <p:sp>
          <p:nvSpPr>
            <p:cNvPr id="47" name="泪滴形 46"/>
            <p:cNvSpPr/>
            <p:nvPr/>
          </p:nvSpPr>
          <p:spPr>
            <a:xfrm rot="8067191">
              <a:off x="5341143" y="1480823"/>
              <a:ext cx="1509711" cy="1509711"/>
            </a:xfrm>
            <a:prstGeom prst="teardrop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5417463" y="1557578"/>
              <a:ext cx="1357073" cy="135707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4" name="图片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1" b="71921"/>
          <a:stretch>
            <a:fillRect/>
          </a:stretch>
        </p:blipFill>
        <p:spPr>
          <a:xfrm>
            <a:off x="8179330" y="1"/>
            <a:ext cx="4012671" cy="1925665"/>
          </a:xfrm>
          <a:custGeom>
            <a:avLst/>
            <a:gdLst>
              <a:gd name="connsiteX0" fmla="*/ 0 w 4012671"/>
              <a:gd name="connsiteY0" fmla="*/ 0 h 1925665"/>
              <a:gd name="connsiteX1" fmla="*/ 4012671 w 4012671"/>
              <a:gd name="connsiteY1" fmla="*/ 0 h 1925665"/>
              <a:gd name="connsiteX2" fmla="*/ 4012671 w 4012671"/>
              <a:gd name="connsiteY2" fmla="*/ 1925665 h 1925665"/>
              <a:gd name="connsiteX3" fmla="*/ 3841328 w 4012671"/>
              <a:gd name="connsiteY3" fmla="*/ 1713981 h 1925665"/>
              <a:gd name="connsiteX4" fmla="*/ 570158 w 4012671"/>
              <a:gd name="connsiteY4" fmla="*/ 92544 h 1925665"/>
              <a:gd name="connsiteX5" fmla="*/ 141654 w 4012671"/>
              <a:gd name="connsiteY5" fmla="*/ 17419 h 192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2671" h="1925665">
                <a:moveTo>
                  <a:pt x="0" y="0"/>
                </a:moveTo>
                <a:lnTo>
                  <a:pt x="4012671" y="0"/>
                </a:lnTo>
                <a:lnTo>
                  <a:pt x="4012671" y="1925665"/>
                </a:lnTo>
                <a:lnTo>
                  <a:pt x="3841328" y="1713981"/>
                </a:lnTo>
                <a:cubicBezTo>
                  <a:pt x="3204450" y="1005213"/>
                  <a:pt x="2009426" y="382711"/>
                  <a:pt x="570158" y="92544"/>
                </a:cubicBezTo>
                <a:cubicBezTo>
                  <a:pt x="426231" y="63527"/>
                  <a:pt x="283268" y="38520"/>
                  <a:pt x="141654" y="17419"/>
                </a:cubicBezTo>
                <a:close/>
              </a:path>
            </a:pathLst>
          </a:custGeom>
          <a:noFill/>
          <a:ln w="57150">
            <a:noFill/>
          </a:ln>
        </p:spPr>
      </p:pic>
      <p:sp>
        <p:nvSpPr>
          <p:cNvPr id="56" name="矩形 55"/>
          <p:cNvSpPr/>
          <p:nvPr/>
        </p:nvSpPr>
        <p:spPr>
          <a:xfrm rot="16200000" flipV="1">
            <a:off x="4678298" y="1809252"/>
            <a:ext cx="981727" cy="937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5216037" y="1241379"/>
            <a:ext cx="189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/>
              <a:t>Add your text here and add your opinion</a:t>
            </a:r>
            <a:endParaRPr lang="zh-CN" altLang="en-US" sz="2400"/>
          </a:p>
        </p:txBody>
      </p:sp>
      <p:sp>
        <p:nvSpPr>
          <p:cNvPr id="59" name="矩形 58"/>
          <p:cNvSpPr/>
          <p:nvPr/>
        </p:nvSpPr>
        <p:spPr>
          <a:xfrm rot="16200000" flipV="1">
            <a:off x="7205721" y="2588575"/>
            <a:ext cx="981727" cy="937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7743460" y="2020702"/>
            <a:ext cx="189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/>
              <a:t>Add your text here and add your opinion</a:t>
            </a:r>
            <a:endParaRPr lang="zh-CN" altLang="en-US" sz="2400"/>
          </a:p>
        </p:txBody>
      </p:sp>
      <p:sp>
        <p:nvSpPr>
          <p:cNvPr id="61" name="矩形 60"/>
          <p:cNvSpPr/>
          <p:nvPr/>
        </p:nvSpPr>
        <p:spPr>
          <a:xfrm rot="16200000" flipV="1">
            <a:off x="2087277" y="2570231"/>
            <a:ext cx="981727" cy="937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/>
          <p:cNvSpPr txBox="1"/>
          <p:nvPr/>
        </p:nvSpPr>
        <p:spPr>
          <a:xfrm>
            <a:off x="2639304" y="2002358"/>
            <a:ext cx="189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/>
              <a:t>Add your text here and add your opinion</a:t>
            </a:r>
            <a:endParaRPr lang="zh-CN" altLang="en-US" sz="2400"/>
          </a:p>
        </p:txBody>
      </p:sp>
      <p:sp>
        <p:nvSpPr>
          <p:cNvPr id="63" name="矩形 62"/>
          <p:cNvSpPr/>
          <p:nvPr/>
        </p:nvSpPr>
        <p:spPr>
          <a:xfrm rot="16200000" flipV="1">
            <a:off x="96372" y="4424394"/>
            <a:ext cx="981727" cy="937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/>
          <p:cNvSpPr txBox="1"/>
          <p:nvPr/>
        </p:nvSpPr>
        <p:spPr>
          <a:xfrm>
            <a:off x="634111" y="3856521"/>
            <a:ext cx="189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/>
              <a:t>Add your text here and add your opinion</a:t>
            </a:r>
            <a:endParaRPr lang="zh-CN" altLang="en-US" sz="2400"/>
          </a:p>
        </p:txBody>
      </p:sp>
      <p:sp>
        <p:nvSpPr>
          <p:cNvPr id="65" name="矩形 64"/>
          <p:cNvSpPr/>
          <p:nvPr/>
        </p:nvSpPr>
        <p:spPr>
          <a:xfrm rot="16200000" flipV="1">
            <a:off x="9358746" y="4379449"/>
            <a:ext cx="981727" cy="937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/>
          <p:cNvSpPr txBox="1"/>
          <p:nvPr/>
        </p:nvSpPr>
        <p:spPr>
          <a:xfrm>
            <a:off x="9896485" y="3811576"/>
            <a:ext cx="189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/>
              <a:t>Add your text here and add your opinion</a:t>
            </a:r>
            <a:endParaRPr lang="zh-CN" altLang="en-US" sz="2400"/>
          </a:p>
        </p:txBody>
      </p:sp>
      <p:sp>
        <p:nvSpPr>
          <p:cNvPr id="69" name="空心弧 68"/>
          <p:cNvSpPr/>
          <p:nvPr/>
        </p:nvSpPr>
        <p:spPr>
          <a:xfrm>
            <a:off x="3483349" y="4246647"/>
            <a:ext cx="5224199" cy="5224199"/>
          </a:xfrm>
          <a:prstGeom prst="blockArc">
            <a:avLst>
              <a:gd name="adj1" fmla="val 19811786"/>
              <a:gd name="adj2" fmla="val 0"/>
              <a:gd name="adj3" fmla="val 25000"/>
            </a:avLst>
          </a:prstGeom>
          <a:solidFill>
            <a:schemeClr val="bg1">
              <a:lumMod val="9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0" name="空心弧 69"/>
          <p:cNvSpPr/>
          <p:nvPr/>
        </p:nvSpPr>
        <p:spPr>
          <a:xfrm rot="15602738">
            <a:off x="3485356" y="4261023"/>
            <a:ext cx="5224199" cy="5224199"/>
          </a:xfrm>
          <a:prstGeom prst="blockArc">
            <a:avLst>
              <a:gd name="adj1" fmla="val 18558115"/>
              <a:gd name="adj2" fmla="val 139842"/>
              <a:gd name="adj3" fmla="val 6022"/>
            </a:avLst>
          </a:prstGeom>
          <a:solidFill>
            <a:schemeClr val="bg1">
              <a:lumMod val="9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1" name="空心弧 70"/>
          <p:cNvSpPr/>
          <p:nvPr/>
        </p:nvSpPr>
        <p:spPr>
          <a:xfrm rot="21329912">
            <a:off x="3483348" y="4245900"/>
            <a:ext cx="5224199" cy="5224199"/>
          </a:xfrm>
          <a:prstGeom prst="blockArc">
            <a:avLst>
              <a:gd name="adj1" fmla="val 19811786"/>
              <a:gd name="adj2" fmla="val 19981889"/>
              <a:gd name="adj3" fmla="val 22269"/>
            </a:avLst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4" name="任意多边形 73"/>
          <p:cNvSpPr/>
          <p:nvPr/>
        </p:nvSpPr>
        <p:spPr>
          <a:xfrm>
            <a:off x="10909005" y="0"/>
            <a:ext cx="1282995" cy="1925666"/>
          </a:xfrm>
          <a:custGeom>
            <a:avLst/>
            <a:gdLst>
              <a:gd name="connsiteX0" fmla="*/ 0 w 1884318"/>
              <a:gd name="connsiteY0" fmla="*/ 0 h 1076807"/>
              <a:gd name="connsiteX1" fmla="*/ 1884318 w 1884318"/>
              <a:gd name="connsiteY1" fmla="*/ 0 h 1076807"/>
              <a:gd name="connsiteX2" fmla="*/ 1884318 w 1884318"/>
              <a:gd name="connsiteY2" fmla="*/ 1076807 h 1076807"/>
              <a:gd name="connsiteX3" fmla="*/ 1740416 w 1884318"/>
              <a:gd name="connsiteY3" fmla="*/ 911500 h 1076807"/>
              <a:gd name="connsiteX4" fmla="*/ 179963 w 1884318"/>
              <a:gd name="connsiteY4" fmla="*/ 47974 h 107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4318" h="1076807">
                <a:moveTo>
                  <a:pt x="0" y="0"/>
                </a:moveTo>
                <a:lnTo>
                  <a:pt x="1884318" y="0"/>
                </a:lnTo>
                <a:lnTo>
                  <a:pt x="1884318" y="1076807"/>
                </a:lnTo>
                <a:lnTo>
                  <a:pt x="1740416" y="911500"/>
                </a:lnTo>
                <a:cubicBezTo>
                  <a:pt x="1382449" y="546845"/>
                  <a:pt x="838921" y="246067"/>
                  <a:pt x="179963" y="47974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直角三角形 83"/>
          <p:cNvSpPr/>
          <p:nvPr/>
        </p:nvSpPr>
        <p:spPr>
          <a:xfrm>
            <a:off x="0" y="6215063"/>
            <a:ext cx="3235427" cy="64293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直角三角形 84"/>
          <p:cNvSpPr/>
          <p:nvPr/>
        </p:nvSpPr>
        <p:spPr>
          <a:xfrm flipH="1">
            <a:off x="8981831" y="6215063"/>
            <a:ext cx="3217644" cy="64377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6" name="组合 85"/>
          <p:cNvGrpSpPr/>
          <p:nvPr/>
        </p:nvGrpSpPr>
        <p:grpSpPr>
          <a:xfrm>
            <a:off x="5801842" y="3025015"/>
            <a:ext cx="611729" cy="611729"/>
            <a:chOff x="11417301" y="2544763"/>
            <a:chExt cx="479425" cy="479425"/>
          </a:xfrm>
        </p:grpSpPr>
        <p:sp>
          <p:nvSpPr>
            <p:cNvPr id="87" name="Freeform 101"/>
            <p:cNvSpPr>
              <a:spLocks noEditPoints="1"/>
            </p:cNvSpPr>
            <p:nvPr/>
          </p:nvSpPr>
          <p:spPr bwMode="auto">
            <a:xfrm>
              <a:off x="11533188" y="2660650"/>
              <a:ext cx="363538" cy="363538"/>
            </a:xfrm>
            <a:custGeom>
              <a:avLst/>
              <a:gdLst>
                <a:gd name="T0" fmla="*/ 151 w 170"/>
                <a:gd name="T1" fmla="*/ 68 h 170"/>
                <a:gd name="T2" fmla="*/ 143 w 170"/>
                <a:gd name="T3" fmla="*/ 57 h 170"/>
                <a:gd name="T4" fmla="*/ 150 w 170"/>
                <a:gd name="T5" fmla="*/ 44 h 170"/>
                <a:gd name="T6" fmla="*/ 140 w 170"/>
                <a:gd name="T7" fmla="*/ 20 h 170"/>
                <a:gd name="T8" fmla="*/ 125 w 170"/>
                <a:gd name="T9" fmla="*/ 20 h 170"/>
                <a:gd name="T10" fmla="*/ 116 w 170"/>
                <a:gd name="T11" fmla="*/ 28 h 170"/>
                <a:gd name="T12" fmla="*/ 106 w 170"/>
                <a:gd name="T13" fmla="*/ 24 h 170"/>
                <a:gd name="T14" fmla="*/ 102 w 170"/>
                <a:gd name="T15" fmla="*/ 10 h 170"/>
                <a:gd name="T16" fmla="*/ 78 w 170"/>
                <a:gd name="T17" fmla="*/ 0 h 170"/>
                <a:gd name="T18" fmla="*/ 68 w 170"/>
                <a:gd name="T19" fmla="*/ 19 h 170"/>
                <a:gd name="T20" fmla="*/ 57 w 170"/>
                <a:gd name="T21" fmla="*/ 27 h 170"/>
                <a:gd name="T22" fmla="*/ 50 w 170"/>
                <a:gd name="T23" fmla="*/ 26 h 170"/>
                <a:gd name="T24" fmla="*/ 37 w 170"/>
                <a:gd name="T25" fmla="*/ 17 h 170"/>
                <a:gd name="T26" fmla="*/ 20 w 170"/>
                <a:gd name="T27" fmla="*/ 30 h 170"/>
                <a:gd name="T28" fmla="*/ 20 w 170"/>
                <a:gd name="T29" fmla="*/ 44 h 170"/>
                <a:gd name="T30" fmla="*/ 27 w 170"/>
                <a:gd name="T31" fmla="*/ 57 h 170"/>
                <a:gd name="T32" fmla="*/ 19 w 170"/>
                <a:gd name="T33" fmla="*/ 68 h 170"/>
                <a:gd name="T34" fmla="*/ 0 w 170"/>
                <a:gd name="T35" fmla="*/ 78 h 170"/>
                <a:gd name="T36" fmla="*/ 11 w 170"/>
                <a:gd name="T37" fmla="*/ 102 h 170"/>
                <a:gd name="T38" fmla="*/ 24 w 170"/>
                <a:gd name="T39" fmla="*/ 106 h 170"/>
                <a:gd name="T40" fmla="*/ 26 w 170"/>
                <a:gd name="T41" fmla="*/ 120 h 170"/>
                <a:gd name="T42" fmla="*/ 20 w 170"/>
                <a:gd name="T43" fmla="*/ 140 h 170"/>
                <a:gd name="T44" fmla="*/ 37 w 170"/>
                <a:gd name="T45" fmla="*/ 153 h 170"/>
                <a:gd name="T46" fmla="*/ 50 w 170"/>
                <a:gd name="T47" fmla="*/ 144 h 170"/>
                <a:gd name="T48" fmla="*/ 57 w 170"/>
                <a:gd name="T49" fmla="*/ 143 h 170"/>
                <a:gd name="T50" fmla="*/ 68 w 170"/>
                <a:gd name="T51" fmla="*/ 151 h 170"/>
                <a:gd name="T52" fmla="*/ 78 w 170"/>
                <a:gd name="T53" fmla="*/ 170 h 170"/>
                <a:gd name="T54" fmla="*/ 102 w 170"/>
                <a:gd name="T55" fmla="*/ 159 h 170"/>
                <a:gd name="T56" fmla="*/ 106 w 170"/>
                <a:gd name="T57" fmla="*/ 146 h 170"/>
                <a:gd name="T58" fmla="*/ 116 w 170"/>
                <a:gd name="T59" fmla="*/ 142 h 170"/>
                <a:gd name="T60" fmla="*/ 125 w 170"/>
                <a:gd name="T61" fmla="*/ 149 h 170"/>
                <a:gd name="T62" fmla="*/ 140 w 170"/>
                <a:gd name="T63" fmla="*/ 149 h 170"/>
                <a:gd name="T64" fmla="*/ 150 w 170"/>
                <a:gd name="T65" fmla="*/ 125 h 170"/>
                <a:gd name="T66" fmla="*/ 143 w 170"/>
                <a:gd name="T67" fmla="*/ 113 h 170"/>
                <a:gd name="T68" fmla="*/ 151 w 170"/>
                <a:gd name="T69" fmla="*/ 102 h 170"/>
                <a:gd name="T70" fmla="*/ 170 w 170"/>
                <a:gd name="T71" fmla="*/ 92 h 170"/>
                <a:gd name="T72" fmla="*/ 159 w 170"/>
                <a:gd name="T73" fmla="*/ 68 h 170"/>
                <a:gd name="T74" fmla="*/ 85 w 170"/>
                <a:gd name="T75" fmla="*/ 115 h 170"/>
                <a:gd name="T76" fmla="*/ 85 w 170"/>
                <a:gd name="T77" fmla="*/ 5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0" h="170">
                  <a:moveTo>
                    <a:pt x="159" y="68"/>
                  </a:moveTo>
                  <a:cubicBezTo>
                    <a:pt x="151" y="68"/>
                    <a:pt x="151" y="68"/>
                    <a:pt x="151" y="68"/>
                  </a:cubicBezTo>
                  <a:cubicBezTo>
                    <a:pt x="149" y="68"/>
                    <a:pt x="146" y="66"/>
                    <a:pt x="146" y="64"/>
                  </a:cubicBezTo>
                  <a:cubicBezTo>
                    <a:pt x="145" y="61"/>
                    <a:pt x="144" y="59"/>
                    <a:pt x="143" y="57"/>
                  </a:cubicBezTo>
                  <a:cubicBezTo>
                    <a:pt x="142" y="55"/>
                    <a:pt x="142" y="52"/>
                    <a:pt x="144" y="50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54" y="40"/>
                    <a:pt x="154" y="34"/>
                    <a:pt x="150" y="30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38" y="18"/>
                    <a:pt x="136" y="17"/>
                    <a:pt x="133" y="17"/>
                  </a:cubicBezTo>
                  <a:cubicBezTo>
                    <a:pt x="130" y="17"/>
                    <a:pt x="127" y="18"/>
                    <a:pt x="125" y="20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19" y="27"/>
                    <a:pt x="117" y="28"/>
                    <a:pt x="116" y="28"/>
                  </a:cubicBezTo>
                  <a:cubicBezTo>
                    <a:pt x="115" y="28"/>
                    <a:pt x="114" y="27"/>
                    <a:pt x="113" y="27"/>
                  </a:cubicBezTo>
                  <a:cubicBezTo>
                    <a:pt x="111" y="26"/>
                    <a:pt x="108" y="25"/>
                    <a:pt x="106" y="24"/>
                  </a:cubicBezTo>
                  <a:cubicBezTo>
                    <a:pt x="104" y="23"/>
                    <a:pt x="102" y="21"/>
                    <a:pt x="102" y="19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5"/>
                    <a:pt x="97" y="0"/>
                    <a:pt x="92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3" y="0"/>
                    <a:pt x="68" y="5"/>
                    <a:pt x="68" y="10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21"/>
                    <a:pt x="66" y="23"/>
                    <a:pt x="64" y="24"/>
                  </a:cubicBezTo>
                  <a:cubicBezTo>
                    <a:pt x="61" y="25"/>
                    <a:pt x="59" y="26"/>
                    <a:pt x="57" y="27"/>
                  </a:cubicBezTo>
                  <a:cubicBezTo>
                    <a:pt x="56" y="27"/>
                    <a:pt x="55" y="28"/>
                    <a:pt x="54" y="28"/>
                  </a:cubicBezTo>
                  <a:cubicBezTo>
                    <a:pt x="53" y="28"/>
                    <a:pt x="51" y="27"/>
                    <a:pt x="50" y="26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2" y="18"/>
                    <a:pt x="40" y="17"/>
                    <a:pt x="37" y="17"/>
                  </a:cubicBezTo>
                  <a:cubicBezTo>
                    <a:pt x="34" y="17"/>
                    <a:pt x="32" y="18"/>
                    <a:pt x="30" y="2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8" y="32"/>
                    <a:pt x="17" y="34"/>
                    <a:pt x="17" y="37"/>
                  </a:cubicBezTo>
                  <a:cubicBezTo>
                    <a:pt x="17" y="40"/>
                    <a:pt x="18" y="42"/>
                    <a:pt x="20" y="44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8" y="52"/>
                    <a:pt x="28" y="55"/>
                    <a:pt x="27" y="57"/>
                  </a:cubicBezTo>
                  <a:cubicBezTo>
                    <a:pt x="26" y="59"/>
                    <a:pt x="25" y="61"/>
                    <a:pt x="24" y="64"/>
                  </a:cubicBezTo>
                  <a:cubicBezTo>
                    <a:pt x="23" y="66"/>
                    <a:pt x="21" y="68"/>
                    <a:pt x="19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5" y="68"/>
                    <a:pt x="0" y="73"/>
                    <a:pt x="0" y="78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7"/>
                    <a:pt x="5" y="102"/>
                    <a:pt x="11" y="102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1" y="102"/>
                    <a:pt x="23" y="104"/>
                    <a:pt x="24" y="106"/>
                  </a:cubicBezTo>
                  <a:cubicBezTo>
                    <a:pt x="25" y="108"/>
                    <a:pt x="26" y="111"/>
                    <a:pt x="27" y="113"/>
                  </a:cubicBezTo>
                  <a:cubicBezTo>
                    <a:pt x="28" y="115"/>
                    <a:pt x="28" y="118"/>
                    <a:pt x="26" y="120"/>
                  </a:cubicBezTo>
                  <a:cubicBezTo>
                    <a:pt x="20" y="125"/>
                    <a:pt x="20" y="125"/>
                    <a:pt x="20" y="125"/>
                  </a:cubicBezTo>
                  <a:cubicBezTo>
                    <a:pt x="16" y="129"/>
                    <a:pt x="16" y="136"/>
                    <a:pt x="20" y="140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2" y="151"/>
                    <a:pt x="34" y="153"/>
                    <a:pt x="37" y="153"/>
                  </a:cubicBezTo>
                  <a:cubicBezTo>
                    <a:pt x="40" y="153"/>
                    <a:pt x="42" y="151"/>
                    <a:pt x="44" y="149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1" y="143"/>
                    <a:pt x="53" y="142"/>
                    <a:pt x="54" y="142"/>
                  </a:cubicBezTo>
                  <a:cubicBezTo>
                    <a:pt x="55" y="142"/>
                    <a:pt x="56" y="142"/>
                    <a:pt x="57" y="143"/>
                  </a:cubicBezTo>
                  <a:cubicBezTo>
                    <a:pt x="59" y="144"/>
                    <a:pt x="61" y="145"/>
                    <a:pt x="64" y="146"/>
                  </a:cubicBezTo>
                  <a:cubicBezTo>
                    <a:pt x="66" y="146"/>
                    <a:pt x="68" y="149"/>
                    <a:pt x="68" y="151"/>
                  </a:cubicBezTo>
                  <a:cubicBezTo>
                    <a:pt x="68" y="159"/>
                    <a:pt x="68" y="159"/>
                    <a:pt x="68" y="159"/>
                  </a:cubicBezTo>
                  <a:cubicBezTo>
                    <a:pt x="68" y="165"/>
                    <a:pt x="73" y="170"/>
                    <a:pt x="78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7" y="170"/>
                    <a:pt x="102" y="165"/>
                    <a:pt x="102" y="159"/>
                  </a:cubicBezTo>
                  <a:cubicBezTo>
                    <a:pt x="102" y="151"/>
                    <a:pt x="102" y="151"/>
                    <a:pt x="102" y="151"/>
                  </a:cubicBezTo>
                  <a:cubicBezTo>
                    <a:pt x="102" y="149"/>
                    <a:pt x="104" y="146"/>
                    <a:pt x="106" y="146"/>
                  </a:cubicBezTo>
                  <a:cubicBezTo>
                    <a:pt x="108" y="145"/>
                    <a:pt x="111" y="144"/>
                    <a:pt x="113" y="143"/>
                  </a:cubicBezTo>
                  <a:cubicBezTo>
                    <a:pt x="114" y="142"/>
                    <a:pt x="115" y="142"/>
                    <a:pt x="116" y="142"/>
                  </a:cubicBezTo>
                  <a:cubicBezTo>
                    <a:pt x="117" y="142"/>
                    <a:pt x="119" y="143"/>
                    <a:pt x="120" y="144"/>
                  </a:cubicBezTo>
                  <a:cubicBezTo>
                    <a:pt x="125" y="149"/>
                    <a:pt x="125" y="149"/>
                    <a:pt x="125" y="149"/>
                  </a:cubicBezTo>
                  <a:cubicBezTo>
                    <a:pt x="127" y="151"/>
                    <a:pt x="130" y="153"/>
                    <a:pt x="133" y="153"/>
                  </a:cubicBezTo>
                  <a:cubicBezTo>
                    <a:pt x="136" y="153"/>
                    <a:pt x="138" y="151"/>
                    <a:pt x="140" y="149"/>
                  </a:cubicBezTo>
                  <a:cubicBezTo>
                    <a:pt x="150" y="140"/>
                    <a:pt x="150" y="140"/>
                    <a:pt x="150" y="140"/>
                  </a:cubicBezTo>
                  <a:cubicBezTo>
                    <a:pt x="154" y="136"/>
                    <a:pt x="154" y="129"/>
                    <a:pt x="150" y="125"/>
                  </a:cubicBezTo>
                  <a:cubicBezTo>
                    <a:pt x="144" y="120"/>
                    <a:pt x="144" y="120"/>
                    <a:pt x="144" y="120"/>
                  </a:cubicBezTo>
                  <a:cubicBezTo>
                    <a:pt x="142" y="118"/>
                    <a:pt x="142" y="115"/>
                    <a:pt x="143" y="113"/>
                  </a:cubicBezTo>
                  <a:cubicBezTo>
                    <a:pt x="144" y="111"/>
                    <a:pt x="145" y="108"/>
                    <a:pt x="146" y="106"/>
                  </a:cubicBezTo>
                  <a:cubicBezTo>
                    <a:pt x="146" y="104"/>
                    <a:pt x="149" y="102"/>
                    <a:pt x="151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5" y="102"/>
                    <a:pt x="170" y="97"/>
                    <a:pt x="170" y="92"/>
                  </a:cubicBezTo>
                  <a:cubicBezTo>
                    <a:pt x="170" y="78"/>
                    <a:pt x="170" y="78"/>
                    <a:pt x="170" y="78"/>
                  </a:cubicBezTo>
                  <a:cubicBezTo>
                    <a:pt x="170" y="73"/>
                    <a:pt x="165" y="68"/>
                    <a:pt x="159" y="68"/>
                  </a:cubicBezTo>
                  <a:moveTo>
                    <a:pt x="115" y="85"/>
                  </a:moveTo>
                  <a:cubicBezTo>
                    <a:pt x="115" y="102"/>
                    <a:pt x="102" y="115"/>
                    <a:pt x="85" y="115"/>
                  </a:cubicBezTo>
                  <a:cubicBezTo>
                    <a:pt x="68" y="115"/>
                    <a:pt x="55" y="102"/>
                    <a:pt x="55" y="85"/>
                  </a:cubicBezTo>
                  <a:cubicBezTo>
                    <a:pt x="55" y="68"/>
                    <a:pt x="68" y="54"/>
                    <a:pt x="85" y="54"/>
                  </a:cubicBezTo>
                  <a:cubicBezTo>
                    <a:pt x="102" y="54"/>
                    <a:pt x="115" y="68"/>
                    <a:pt x="115" y="8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02"/>
            <p:cNvSpPr>
              <a:spLocks noEditPoints="1"/>
            </p:cNvSpPr>
            <p:nvPr/>
          </p:nvSpPr>
          <p:spPr bwMode="auto">
            <a:xfrm>
              <a:off x="11417301" y="2544763"/>
              <a:ext cx="188913" cy="187325"/>
            </a:xfrm>
            <a:custGeom>
              <a:avLst/>
              <a:gdLst>
                <a:gd name="T0" fmla="*/ 77 w 88"/>
                <a:gd name="T1" fmla="*/ 54 h 88"/>
                <a:gd name="T2" fmla="*/ 88 w 88"/>
                <a:gd name="T3" fmla="*/ 47 h 88"/>
                <a:gd name="T4" fmla="*/ 81 w 88"/>
                <a:gd name="T5" fmla="*/ 34 h 88"/>
                <a:gd name="T6" fmla="*/ 76 w 88"/>
                <a:gd name="T7" fmla="*/ 33 h 88"/>
                <a:gd name="T8" fmla="*/ 75 w 88"/>
                <a:gd name="T9" fmla="*/ 28 h 88"/>
                <a:gd name="T10" fmla="*/ 78 w 88"/>
                <a:gd name="T11" fmla="*/ 15 h 88"/>
                <a:gd name="T12" fmla="*/ 68 w 88"/>
                <a:gd name="T13" fmla="*/ 8 h 88"/>
                <a:gd name="T14" fmla="*/ 60 w 88"/>
                <a:gd name="T15" fmla="*/ 13 h 88"/>
                <a:gd name="T16" fmla="*/ 59 w 88"/>
                <a:gd name="T17" fmla="*/ 13 h 88"/>
                <a:gd name="T18" fmla="*/ 54 w 88"/>
                <a:gd name="T19" fmla="*/ 11 h 88"/>
                <a:gd name="T20" fmla="*/ 47 w 88"/>
                <a:gd name="T21" fmla="*/ 0 h 88"/>
                <a:gd name="T22" fmla="*/ 34 w 88"/>
                <a:gd name="T23" fmla="*/ 7 h 88"/>
                <a:gd name="T24" fmla="*/ 33 w 88"/>
                <a:gd name="T25" fmla="*/ 12 h 88"/>
                <a:gd name="T26" fmla="*/ 29 w 88"/>
                <a:gd name="T27" fmla="*/ 14 h 88"/>
                <a:gd name="T28" fmla="*/ 25 w 88"/>
                <a:gd name="T29" fmla="*/ 11 h 88"/>
                <a:gd name="T30" fmla="*/ 15 w 88"/>
                <a:gd name="T31" fmla="*/ 11 h 88"/>
                <a:gd name="T32" fmla="*/ 11 w 88"/>
                <a:gd name="T33" fmla="*/ 25 h 88"/>
                <a:gd name="T34" fmla="*/ 14 w 88"/>
                <a:gd name="T35" fmla="*/ 29 h 88"/>
                <a:gd name="T36" fmla="*/ 11 w 88"/>
                <a:gd name="T37" fmla="*/ 34 h 88"/>
                <a:gd name="T38" fmla="*/ 0 w 88"/>
                <a:gd name="T39" fmla="*/ 41 h 88"/>
                <a:gd name="T40" fmla="*/ 7 w 88"/>
                <a:gd name="T41" fmla="*/ 54 h 88"/>
                <a:gd name="T42" fmla="*/ 12 w 88"/>
                <a:gd name="T43" fmla="*/ 55 h 88"/>
                <a:gd name="T44" fmla="*/ 13 w 88"/>
                <a:gd name="T45" fmla="*/ 60 h 88"/>
                <a:gd name="T46" fmla="*/ 9 w 88"/>
                <a:gd name="T47" fmla="*/ 68 h 88"/>
                <a:gd name="T48" fmla="*/ 15 w 88"/>
                <a:gd name="T49" fmla="*/ 78 h 88"/>
                <a:gd name="T50" fmla="*/ 25 w 88"/>
                <a:gd name="T51" fmla="*/ 78 h 88"/>
                <a:gd name="T52" fmla="*/ 29 w 88"/>
                <a:gd name="T53" fmla="*/ 74 h 88"/>
                <a:gd name="T54" fmla="*/ 33 w 88"/>
                <a:gd name="T55" fmla="*/ 76 h 88"/>
                <a:gd name="T56" fmla="*/ 34 w 88"/>
                <a:gd name="T57" fmla="*/ 81 h 88"/>
                <a:gd name="T58" fmla="*/ 47 w 88"/>
                <a:gd name="T59" fmla="*/ 88 h 88"/>
                <a:gd name="T60" fmla="*/ 54 w 88"/>
                <a:gd name="T61" fmla="*/ 77 h 88"/>
                <a:gd name="T62" fmla="*/ 59 w 88"/>
                <a:gd name="T63" fmla="*/ 75 h 88"/>
                <a:gd name="T64" fmla="*/ 60 w 88"/>
                <a:gd name="T65" fmla="*/ 75 h 88"/>
                <a:gd name="T66" fmla="*/ 68 w 88"/>
                <a:gd name="T67" fmla="*/ 80 h 88"/>
                <a:gd name="T68" fmla="*/ 78 w 88"/>
                <a:gd name="T69" fmla="*/ 73 h 88"/>
                <a:gd name="T70" fmla="*/ 75 w 88"/>
                <a:gd name="T71" fmla="*/ 60 h 88"/>
                <a:gd name="T72" fmla="*/ 76 w 88"/>
                <a:gd name="T73" fmla="*/ 55 h 88"/>
                <a:gd name="T74" fmla="*/ 44 w 88"/>
                <a:gd name="T75" fmla="*/ 58 h 88"/>
                <a:gd name="T76" fmla="*/ 44 w 88"/>
                <a:gd name="T77" fmla="*/ 3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8" h="88">
                  <a:moveTo>
                    <a:pt x="76" y="55"/>
                  </a:moveTo>
                  <a:cubicBezTo>
                    <a:pt x="76" y="55"/>
                    <a:pt x="77" y="54"/>
                    <a:pt x="77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5" y="54"/>
                    <a:pt x="88" y="51"/>
                    <a:pt x="88" y="47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37"/>
                    <a:pt x="85" y="34"/>
                    <a:pt x="81" y="34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34"/>
                    <a:pt x="76" y="33"/>
                    <a:pt x="76" y="33"/>
                  </a:cubicBezTo>
                  <a:cubicBezTo>
                    <a:pt x="76" y="32"/>
                    <a:pt x="75" y="30"/>
                    <a:pt x="75" y="29"/>
                  </a:cubicBezTo>
                  <a:cubicBezTo>
                    <a:pt x="74" y="29"/>
                    <a:pt x="75" y="28"/>
                    <a:pt x="75" y="28"/>
                  </a:cubicBezTo>
                  <a:cubicBezTo>
                    <a:pt x="78" y="25"/>
                    <a:pt x="78" y="25"/>
                    <a:pt x="78" y="25"/>
                  </a:cubicBezTo>
                  <a:cubicBezTo>
                    <a:pt x="80" y="22"/>
                    <a:pt x="80" y="18"/>
                    <a:pt x="78" y="15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2" y="9"/>
                    <a:pt x="70" y="8"/>
                    <a:pt x="68" y="8"/>
                  </a:cubicBezTo>
                  <a:cubicBezTo>
                    <a:pt x="66" y="8"/>
                    <a:pt x="64" y="9"/>
                    <a:pt x="63" y="11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3"/>
                    <a:pt x="60" y="14"/>
                    <a:pt x="59" y="14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8" y="13"/>
                    <a:pt x="56" y="12"/>
                    <a:pt x="55" y="12"/>
                  </a:cubicBezTo>
                  <a:cubicBezTo>
                    <a:pt x="55" y="12"/>
                    <a:pt x="54" y="11"/>
                    <a:pt x="54" y="11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3"/>
                    <a:pt x="51" y="0"/>
                    <a:pt x="4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7" y="0"/>
                    <a:pt x="34" y="3"/>
                    <a:pt x="34" y="7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3" y="12"/>
                    <a:pt x="33" y="12"/>
                  </a:cubicBezTo>
                  <a:cubicBezTo>
                    <a:pt x="32" y="12"/>
                    <a:pt x="31" y="13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8" y="13"/>
                    <a:pt x="28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4" y="9"/>
                    <a:pt x="22" y="8"/>
                    <a:pt x="20" y="8"/>
                  </a:cubicBezTo>
                  <a:cubicBezTo>
                    <a:pt x="18" y="8"/>
                    <a:pt x="17" y="9"/>
                    <a:pt x="15" y="11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8" y="18"/>
                    <a:pt x="8" y="22"/>
                    <a:pt x="11" y="25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4" y="28"/>
                    <a:pt x="14" y="29"/>
                    <a:pt x="14" y="29"/>
                  </a:cubicBezTo>
                  <a:cubicBezTo>
                    <a:pt x="13" y="30"/>
                    <a:pt x="13" y="32"/>
                    <a:pt x="12" y="33"/>
                  </a:cubicBezTo>
                  <a:cubicBezTo>
                    <a:pt x="12" y="33"/>
                    <a:pt x="11" y="34"/>
                    <a:pt x="11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3" y="34"/>
                    <a:pt x="0" y="37"/>
                    <a:pt x="0" y="41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1"/>
                    <a:pt x="3" y="54"/>
                    <a:pt x="7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4"/>
                    <a:pt x="12" y="55"/>
                    <a:pt x="12" y="55"/>
                  </a:cubicBezTo>
                  <a:cubicBezTo>
                    <a:pt x="13" y="56"/>
                    <a:pt x="13" y="58"/>
                    <a:pt x="14" y="59"/>
                  </a:cubicBezTo>
                  <a:cubicBezTo>
                    <a:pt x="14" y="59"/>
                    <a:pt x="14" y="60"/>
                    <a:pt x="13" y="60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9" y="64"/>
                    <a:pt x="9" y="66"/>
                    <a:pt x="9" y="68"/>
                  </a:cubicBezTo>
                  <a:cubicBezTo>
                    <a:pt x="9" y="70"/>
                    <a:pt x="9" y="72"/>
                    <a:pt x="11" y="73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7" y="79"/>
                    <a:pt x="18" y="80"/>
                    <a:pt x="20" y="80"/>
                  </a:cubicBezTo>
                  <a:cubicBezTo>
                    <a:pt x="22" y="80"/>
                    <a:pt x="24" y="79"/>
                    <a:pt x="25" y="78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5"/>
                    <a:pt x="28" y="74"/>
                    <a:pt x="29" y="74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31" y="75"/>
                    <a:pt x="32" y="76"/>
                    <a:pt x="33" y="76"/>
                  </a:cubicBezTo>
                  <a:cubicBezTo>
                    <a:pt x="33" y="76"/>
                    <a:pt x="34" y="77"/>
                    <a:pt x="34" y="77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5"/>
                    <a:pt x="37" y="88"/>
                    <a:pt x="41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51" y="88"/>
                    <a:pt x="54" y="85"/>
                    <a:pt x="54" y="81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5" y="76"/>
                    <a:pt x="55" y="76"/>
                  </a:cubicBezTo>
                  <a:cubicBezTo>
                    <a:pt x="56" y="76"/>
                    <a:pt x="58" y="75"/>
                    <a:pt x="59" y="75"/>
                  </a:cubicBezTo>
                  <a:cubicBezTo>
                    <a:pt x="59" y="74"/>
                    <a:pt x="59" y="74"/>
                    <a:pt x="59" y="74"/>
                  </a:cubicBezTo>
                  <a:cubicBezTo>
                    <a:pt x="60" y="74"/>
                    <a:pt x="60" y="75"/>
                    <a:pt x="60" y="75"/>
                  </a:cubicBezTo>
                  <a:cubicBezTo>
                    <a:pt x="63" y="78"/>
                    <a:pt x="63" y="78"/>
                    <a:pt x="63" y="78"/>
                  </a:cubicBezTo>
                  <a:cubicBezTo>
                    <a:pt x="64" y="79"/>
                    <a:pt x="66" y="80"/>
                    <a:pt x="68" y="80"/>
                  </a:cubicBezTo>
                  <a:cubicBezTo>
                    <a:pt x="70" y="80"/>
                    <a:pt x="72" y="79"/>
                    <a:pt x="73" y="78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0" y="70"/>
                    <a:pt x="80" y="66"/>
                    <a:pt x="78" y="63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0"/>
                    <a:pt x="74" y="59"/>
                    <a:pt x="75" y="59"/>
                  </a:cubicBezTo>
                  <a:cubicBezTo>
                    <a:pt x="75" y="58"/>
                    <a:pt x="76" y="56"/>
                    <a:pt x="76" y="55"/>
                  </a:cubicBezTo>
                  <a:close/>
                  <a:moveTo>
                    <a:pt x="58" y="44"/>
                  </a:moveTo>
                  <a:cubicBezTo>
                    <a:pt x="58" y="51"/>
                    <a:pt x="52" y="58"/>
                    <a:pt x="44" y="58"/>
                  </a:cubicBezTo>
                  <a:cubicBezTo>
                    <a:pt x="37" y="58"/>
                    <a:pt x="31" y="51"/>
                    <a:pt x="31" y="44"/>
                  </a:cubicBezTo>
                  <a:cubicBezTo>
                    <a:pt x="31" y="37"/>
                    <a:pt x="37" y="31"/>
                    <a:pt x="44" y="31"/>
                  </a:cubicBezTo>
                  <a:cubicBezTo>
                    <a:pt x="52" y="31"/>
                    <a:pt x="58" y="37"/>
                    <a:pt x="58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9" name="矩形 88"/>
          <p:cNvSpPr/>
          <p:nvPr/>
        </p:nvSpPr>
        <p:spPr>
          <a:xfrm>
            <a:off x="3807350" y="3475426"/>
            <a:ext cx="5405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540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90" name="Freeform 77"/>
          <p:cNvSpPr>
            <a:spLocks noEditPoints="1"/>
          </p:cNvSpPr>
          <p:nvPr/>
        </p:nvSpPr>
        <p:spPr bwMode="auto">
          <a:xfrm>
            <a:off x="7808625" y="3630758"/>
            <a:ext cx="609614" cy="589350"/>
          </a:xfrm>
          <a:custGeom>
            <a:avLst/>
            <a:gdLst>
              <a:gd name="T0" fmla="*/ 169 w 268"/>
              <a:gd name="T1" fmla="*/ 102 h 258"/>
              <a:gd name="T2" fmla="*/ 176 w 268"/>
              <a:gd name="T3" fmla="*/ 30 h 258"/>
              <a:gd name="T4" fmla="*/ 170 w 268"/>
              <a:gd name="T5" fmla="*/ 33 h 258"/>
              <a:gd name="T6" fmla="*/ 143 w 268"/>
              <a:gd name="T7" fmla="*/ 111 h 258"/>
              <a:gd name="T8" fmla="*/ 162 w 268"/>
              <a:gd name="T9" fmla="*/ 125 h 258"/>
              <a:gd name="T10" fmla="*/ 209 w 268"/>
              <a:gd name="T11" fmla="*/ 144 h 258"/>
              <a:gd name="T12" fmla="*/ 208 w 268"/>
              <a:gd name="T13" fmla="*/ 137 h 258"/>
              <a:gd name="T14" fmla="*/ 150 w 268"/>
              <a:gd name="T15" fmla="*/ 111 h 258"/>
              <a:gd name="T16" fmla="*/ 165 w 268"/>
              <a:gd name="T17" fmla="*/ 111 h 258"/>
              <a:gd name="T18" fmla="*/ 150 w 268"/>
              <a:gd name="T19" fmla="*/ 111 h 258"/>
              <a:gd name="T20" fmla="*/ 191 w 268"/>
              <a:gd name="T21" fmla="*/ 216 h 258"/>
              <a:gd name="T22" fmla="*/ 253 w 268"/>
              <a:gd name="T23" fmla="*/ 111 h 258"/>
              <a:gd name="T24" fmla="*/ 61 w 268"/>
              <a:gd name="T25" fmla="*/ 111 h 258"/>
              <a:gd name="T26" fmla="*/ 47 w 268"/>
              <a:gd name="T27" fmla="*/ 126 h 258"/>
              <a:gd name="T28" fmla="*/ 157 w 268"/>
              <a:gd name="T29" fmla="*/ 0 h 258"/>
              <a:gd name="T30" fmla="*/ 177 w 268"/>
              <a:gd name="T31" fmla="*/ 190 h 258"/>
              <a:gd name="T32" fmla="*/ 134 w 268"/>
              <a:gd name="T33" fmla="*/ 152 h 258"/>
              <a:gd name="T34" fmla="*/ 117 w 268"/>
              <a:gd name="T35" fmla="*/ 146 h 258"/>
              <a:gd name="T36" fmla="*/ 9 w 268"/>
              <a:gd name="T37" fmla="*/ 137 h 258"/>
              <a:gd name="T38" fmla="*/ 0 w 268"/>
              <a:gd name="T39" fmla="*/ 204 h 258"/>
              <a:gd name="T40" fmla="*/ 180 w 268"/>
              <a:gd name="T41" fmla="*/ 198 h 258"/>
              <a:gd name="T42" fmla="*/ 162 w 268"/>
              <a:gd name="T43" fmla="*/ 191 h 258"/>
              <a:gd name="T44" fmla="*/ 127 w 268"/>
              <a:gd name="T45" fmla="*/ 189 h 258"/>
              <a:gd name="T46" fmla="*/ 129 w 268"/>
              <a:gd name="T47" fmla="*/ 162 h 258"/>
              <a:gd name="T48" fmla="*/ 136 w 268"/>
              <a:gd name="T49" fmla="*/ 163 h 258"/>
              <a:gd name="T50" fmla="*/ 162 w 268"/>
              <a:gd name="T51" fmla="*/ 191 h 258"/>
              <a:gd name="T52" fmla="*/ 180 w 268"/>
              <a:gd name="T53" fmla="*/ 228 h 258"/>
              <a:gd name="T54" fmla="*/ 162 w 268"/>
              <a:gd name="T55" fmla="*/ 237 h 258"/>
              <a:gd name="T56" fmla="*/ 115 w 268"/>
              <a:gd name="T57" fmla="*/ 237 h 258"/>
              <a:gd name="T58" fmla="*/ 44 w 268"/>
              <a:gd name="T59" fmla="*/ 216 h 258"/>
              <a:gd name="T60" fmla="*/ 9 w 268"/>
              <a:gd name="T61" fmla="*/ 237 h 258"/>
              <a:gd name="T62" fmla="*/ 0 w 268"/>
              <a:gd name="T63" fmla="*/ 209 h 258"/>
              <a:gd name="T64" fmla="*/ 138 w 268"/>
              <a:gd name="T65" fmla="*/ 222 h 258"/>
              <a:gd name="T66" fmla="*/ 138 w 268"/>
              <a:gd name="T67" fmla="*/ 258 h 258"/>
              <a:gd name="T68" fmla="*/ 138 w 268"/>
              <a:gd name="T69" fmla="*/ 222 h 258"/>
              <a:gd name="T70" fmla="*/ 129 w 268"/>
              <a:gd name="T71" fmla="*/ 240 h 258"/>
              <a:gd name="T72" fmla="*/ 147 w 268"/>
              <a:gd name="T73" fmla="*/ 240 h 258"/>
              <a:gd name="T74" fmla="*/ 44 w 268"/>
              <a:gd name="T75" fmla="*/ 222 h 258"/>
              <a:gd name="T76" fmla="*/ 44 w 268"/>
              <a:gd name="T77" fmla="*/ 258 h 258"/>
              <a:gd name="T78" fmla="*/ 44 w 268"/>
              <a:gd name="T79" fmla="*/ 222 h 258"/>
              <a:gd name="T80" fmla="*/ 35 w 268"/>
              <a:gd name="T81" fmla="*/ 240 h 258"/>
              <a:gd name="T82" fmla="*/ 53 w 268"/>
              <a:gd name="T83" fmla="*/ 24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68" h="258">
                <a:moveTo>
                  <a:pt x="172" y="109"/>
                </a:moveTo>
                <a:cubicBezTo>
                  <a:pt x="171" y="106"/>
                  <a:pt x="170" y="104"/>
                  <a:pt x="169" y="102"/>
                </a:cubicBezTo>
                <a:cubicBezTo>
                  <a:pt x="180" y="35"/>
                  <a:pt x="180" y="35"/>
                  <a:pt x="180" y="35"/>
                </a:cubicBezTo>
                <a:cubicBezTo>
                  <a:pt x="180" y="33"/>
                  <a:pt x="178" y="30"/>
                  <a:pt x="176" y="30"/>
                </a:cubicBezTo>
                <a:cubicBezTo>
                  <a:pt x="176" y="30"/>
                  <a:pt x="176" y="30"/>
                  <a:pt x="176" y="30"/>
                </a:cubicBezTo>
                <a:cubicBezTo>
                  <a:pt x="173" y="29"/>
                  <a:pt x="171" y="30"/>
                  <a:pt x="170" y="33"/>
                </a:cubicBezTo>
                <a:cubicBezTo>
                  <a:pt x="151" y="97"/>
                  <a:pt x="151" y="97"/>
                  <a:pt x="151" y="97"/>
                </a:cubicBezTo>
                <a:cubicBezTo>
                  <a:pt x="146" y="100"/>
                  <a:pt x="143" y="105"/>
                  <a:pt x="143" y="111"/>
                </a:cubicBezTo>
                <a:cubicBezTo>
                  <a:pt x="143" y="119"/>
                  <a:pt x="149" y="125"/>
                  <a:pt x="157" y="125"/>
                </a:cubicBezTo>
                <a:cubicBezTo>
                  <a:pt x="159" y="125"/>
                  <a:pt x="160" y="125"/>
                  <a:pt x="162" y="125"/>
                </a:cubicBezTo>
                <a:cubicBezTo>
                  <a:pt x="202" y="146"/>
                  <a:pt x="202" y="146"/>
                  <a:pt x="202" y="146"/>
                </a:cubicBezTo>
                <a:cubicBezTo>
                  <a:pt x="205" y="147"/>
                  <a:pt x="207" y="146"/>
                  <a:pt x="209" y="144"/>
                </a:cubicBezTo>
                <a:cubicBezTo>
                  <a:pt x="209" y="144"/>
                  <a:pt x="209" y="144"/>
                  <a:pt x="209" y="144"/>
                </a:cubicBezTo>
                <a:cubicBezTo>
                  <a:pt x="210" y="142"/>
                  <a:pt x="210" y="139"/>
                  <a:pt x="208" y="137"/>
                </a:cubicBezTo>
                <a:cubicBezTo>
                  <a:pt x="172" y="109"/>
                  <a:pt x="172" y="109"/>
                  <a:pt x="172" y="109"/>
                </a:cubicBezTo>
                <a:moveTo>
                  <a:pt x="150" y="111"/>
                </a:moveTo>
                <a:cubicBezTo>
                  <a:pt x="150" y="107"/>
                  <a:pt x="153" y="103"/>
                  <a:pt x="157" y="103"/>
                </a:cubicBezTo>
                <a:cubicBezTo>
                  <a:pt x="161" y="103"/>
                  <a:pt x="165" y="107"/>
                  <a:pt x="165" y="111"/>
                </a:cubicBezTo>
                <a:cubicBezTo>
                  <a:pt x="165" y="115"/>
                  <a:pt x="161" y="118"/>
                  <a:pt x="157" y="118"/>
                </a:cubicBezTo>
                <a:cubicBezTo>
                  <a:pt x="153" y="118"/>
                  <a:pt x="150" y="115"/>
                  <a:pt x="150" y="111"/>
                </a:cubicBezTo>
                <a:moveTo>
                  <a:pt x="268" y="111"/>
                </a:moveTo>
                <a:cubicBezTo>
                  <a:pt x="268" y="160"/>
                  <a:pt x="236" y="202"/>
                  <a:pt x="191" y="216"/>
                </a:cubicBezTo>
                <a:cubicBezTo>
                  <a:pt x="191" y="200"/>
                  <a:pt x="191" y="200"/>
                  <a:pt x="191" y="200"/>
                </a:cubicBezTo>
                <a:cubicBezTo>
                  <a:pt x="227" y="187"/>
                  <a:pt x="253" y="151"/>
                  <a:pt x="253" y="111"/>
                </a:cubicBezTo>
                <a:cubicBezTo>
                  <a:pt x="253" y="58"/>
                  <a:pt x="210" y="15"/>
                  <a:pt x="157" y="15"/>
                </a:cubicBezTo>
                <a:cubicBezTo>
                  <a:pt x="104" y="15"/>
                  <a:pt x="61" y="58"/>
                  <a:pt x="61" y="111"/>
                </a:cubicBezTo>
                <a:cubicBezTo>
                  <a:pt x="61" y="116"/>
                  <a:pt x="62" y="121"/>
                  <a:pt x="63" y="126"/>
                </a:cubicBezTo>
                <a:cubicBezTo>
                  <a:pt x="47" y="126"/>
                  <a:pt x="47" y="126"/>
                  <a:pt x="47" y="126"/>
                </a:cubicBezTo>
                <a:cubicBezTo>
                  <a:pt x="47" y="121"/>
                  <a:pt x="46" y="116"/>
                  <a:pt x="46" y="111"/>
                </a:cubicBezTo>
                <a:cubicBezTo>
                  <a:pt x="46" y="49"/>
                  <a:pt x="96" y="0"/>
                  <a:pt x="157" y="0"/>
                </a:cubicBezTo>
                <a:cubicBezTo>
                  <a:pt x="218" y="0"/>
                  <a:pt x="268" y="49"/>
                  <a:pt x="268" y="111"/>
                </a:cubicBezTo>
                <a:moveTo>
                  <a:pt x="177" y="190"/>
                </a:moveTo>
                <a:cubicBezTo>
                  <a:pt x="142" y="156"/>
                  <a:pt x="142" y="156"/>
                  <a:pt x="142" y="156"/>
                </a:cubicBezTo>
                <a:cubicBezTo>
                  <a:pt x="140" y="154"/>
                  <a:pt x="137" y="152"/>
                  <a:pt x="134" y="152"/>
                </a:cubicBezTo>
                <a:cubicBezTo>
                  <a:pt x="117" y="152"/>
                  <a:pt x="117" y="152"/>
                  <a:pt x="117" y="152"/>
                </a:cubicBezTo>
                <a:cubicBezTo>
                  <a:pt x="117" y="146"/>
                  <a:pt x="117" y="146"/>
                  <a:pt x="117" y="146"/>
                </a:cubicBezTo>
                <a:cubicBezTo>
                  <a:pt x="117" y="141"/>
                  <a:pt x="113" y="137"/>
                  <a:pt x="108" y="137"/>
                </a:cubicBezTo>
                <a:cubicBezTo>
                  <a:pt x="9" y="137"/>
                  <a:pt x="9" y="137"/>
                  <a:pt x="9" y="137"/>
                </a:cubicBezTo>
                <a:cubicBezTo>
                  <a:pt x="4" y="137"/>
                  <a:pt x="0" y="141"/>
                  <a:pt x="0" y="146"/>
                </a:cubicBezTo>
                <a:cubicBezTo>
                  <a:pt x="0" y="204"/>
                  <a:pt x="0" y="204"/>
                  <a:pt x="0" y="204"/>
                </a:cubicBezTo>
                <a:cubicBezTo>
                  <a:pt x="180" y="204"/>
                  <a:pt x="180" y="204"/>
                  <a:pt x="180" y="204"/>
                </a:cubicBezTo>
                <a:cubicBezTo>
                  <a:pt x="180" y="198"/>
                  <a:pt x="180" y="198"/>
                  <a:pt x="180" y="198"/>
                </a:cubicBezTo>
                <a:cubicBezTo>
                  <a:pt x="180" y="195"/>
                  <a:pt x="179" y="192"/>
                  <a:pt x="177" y="190"/>
                </a:cubicBezTo>
                <a:moveTo>
                  <a:pt x="162" y="191"/>
                </a:moveTo>
                <a:cubicBezTo>
                  <a:pt x="129" y="191"/>
                  <a:pt x="129" y="191"/>
                  <a:pt x="129" y="191"/>
                </a:cubicBezTo>
                <a:cubicBezTo>
                  <a:pt x="128" y="191"/>
                  <a:pt x="127" y="190"/>
                  <a:pt x="127" y="189"/>
                </a:cubicBezTo>
                <a:cubicBezTo>
                  <a:pt x="127" y="164"/>
                  <a:pt x="127" y="164"/>
                  <a:pt x="127" y="164"/>
                </a:cubicBezTo>
                <a:cubicBezTo>
                  <a:pt x="127" y="163"/>
                  <a:pt x="128" y="162"/>
                  <a:pt x="129" y="162"/>
                </a:cubicBezTo>
                <a:cubicBezTo>
                  <a:pt x="135" y="162"/>
                  <a:pt x="135" y="162"/>
                  <a:pt x="135" y="162"/>
                </a:cubicBezTo>
                <a:cubicBezTo>
                  <a:pt x="136" y="163"/>
                  <a:pt x="136" y="163"/>
                  <a:pt x="136" y="163"/>
                </a:cubicBezTo>
                <a:cubicBezTo>
                  <a:pt x="163" y="188"/>
                  <a:pt x="163" y="188"/>
                  <a:pt x="163" y="188"/>
                </a:cubicBezTo>
                <a:cubicBezTo>
                  <a:pt x="164" y="189"/>
                  <a:pt x="163" y="191"/>
                  <a:pt x="162" y="191"/>
                </a:cubicBezTo>
                <a:moveTo>
                  <a:pt x="180" y="209"/>
                </a:moveTo>
                <a:cubicBezTo>
                  <a:pt x="180" y="228"/>
                  <a:pt x="180" y="228"/>
                  <a:pt x="180" y="228"/>
                </a:cubicBezTo>
                <a:cubicBezTo>
                  <a:pt x="180" y="233"/>
                  <a:pt x="176" y="237"/>
                  <a:pt x="171" y="237"/>
                </a:cubicBezTo>
                <a:cubicBezTo>
                  <a:pt x="162" y="237"/>
                  <a:pt x="162" y="237"/>
                  <a:pt x="162" y="237"/>
                </a:cubicBezTo>
                <a:cubicBezTo>
                  <a:pt x="160" y="225"/>
                  <a:pt x="150" y="216"/>
                  <a:pt x="138" y="216"/>
                </a:cubicBezTo>
                <a:cubicBezTo>
                  <a:pt x="126" y="216"/>
                  <a:pt x="117" y="225"/>
                  <a:pt x="115" y="237"/>
                </a:cubicBezTo>
                <a:cubicBezTo>
                  <a:pt x="68" y="237"/>
                  <a:pt x="68" y="237"/>
                  <a:pt x="68" y="237"/>
                </a:cubicBezTo>
                <a:cubicBezTo>
                  <a:pt x="66" y="225"/>
                  <a:pt x="56" y="216"/>
                  <a:pt x="44" y="216"/>
                </a:cubicBezTo>
                <a:cubicBezTo>
                  <a:pt x="32" y="216"/>
                  <a:pt x="22" y="225"/>
                  <a:pt x="21" y="237"/>
                </a:cubicBezTo>
                <a:cubicBezTo>
                  <a:pt x="9" y="237"/>
                  <a:pt x="9" y="237"/>
                  <a:pt x="9" y="237"/>
                </a:cubicBezTo>
                <a:cubicBezTo>
                  <a:pt x="4" y="237"/>
                  <a:pt x="0" y="233"/>
                  <a:pt x="0" y="228"/>
                </a:cubicBezTo>
                <a:cubicBezTo>
                  <a:pt x="0" y="209"/>
                  <a:pt x="0" y="209"/>
                  <a:pt x="0" y="209"/>
                </a:cubicBezTo>
                <a:cubicBezTo>
                  <a:pt x="180" y="209"/>
                  <a:pt x="180" y="209"/>
                  <a:pt x="180" y="209"/>
                </a:cubicBezTo>
                <a:moveTo>
                  <a:pt x="138" y="222"/>
                </a:moveTo>
                <a:cubicBezTo>
                  <a:pt x="129" y="222"/>
                  <a:pt x="120" y="230"/>
                  <a:pt x="120" y="240"/>
                </a:cubicBezTo>
                <a:cubicBezTo>
                  <a:pt x="120" y="250"/>
                  <a:pt x="129" y="258"/>
                  <a:pt x="138" y="258"/>
                </a:cubicBezTo>
                <a:cubicBezTo>
                  <a:pt x="148" y="258"/>
                  <a:pt x="156" y="250"/>
                  <a:pt x="156" y="240"/>
                </a:cubicBezTo>
                <a:cubicBezTo>
                  <a:pt x="156" y="230"/>
                  <a:pt x="148" y="222"/>
                  <a:pt x="138" y="222"/>
                </a:cubicBezTo>
                <a:moveTo>
                  <a:pt x="138" y="249"/>
                </a:moveTo>
                <a:cubicBezTo>
                  <a:pt x="133" y="249"/>
                  <a:pt x="129" y="245"/>
                  <a:pt x="129" y="240"/>
                </a:cubicBezTo>
                <a:cubicBezTo>
                  <a:pt x="129" y="235"/>
                  <a:pt x="133" y="231"/>
                  <a:pt x="138" y="231"/>
                </a:cubicBezTo>
                <a:cubicBezTo>
                  <a:pt x="143" y="231"/>
                  <a:pt x="147" y="235"/>
                  <a:pt x="147" y="240"/>
                </a:cubicBezTo>
                <a:cubicBezTo>
                  <a:pt x="147" y="245"/>
                  <a:pt x="143" y="249"/>
                  <a:pt x="138" y="249"/>
                </a:cubicBezTo>
                <a:moveTo>
                  <a:pt x="44" y="222"/>
                </a:moveTo>
                <a:cubicBezTo>
                  <a:pt x="34" y="222"/>
                  <a:pt x="26" y="230"/>
                  <a:pt x="26" y="240"/>
                </a:cubicBezTo>
                <a:cubicBezTo>
                  <a:pt x="26" y="250"/>
                  <a:pt x="34" y="258"/>
                  <a:pt x="44" y="258"/>
                </a:cubicBezTo>
                <a:cubicBezTo>
                  <a:pt x="54" y="258"/>
                  <a:pt x="62" y="250"/>
                  <a:pt x="62" y="240"/>
                </a:cubicBezTo>
                <a:cubicBezTo>
                  <a:pt x="62" y="230"/>
                  <a:pt x="54" y="222"/>
                  <a:pt x="44" y="222"/>
                </a:cubicBezTo>
                <a:moveTo>
                  <a:pt x="44" y="249"/>
                </a:moveTo>
                <a:cubicBezTo>
                  <a:pt x="39" y="249"/>
                  <a:pt x="35" y="245"/>
                  <a:pt x="35" y="240"/>
                </a:cubicBezTo>
                <a:cubicBezTo>
                  <a:pt x="35" y="235"/>
                  <a:pt x="39" y="231"/>
                  <a:pt x="44" y="231"/>
                </a:cubicBezTo>
                <a:cubicBezTo>
                  <a:pt x="49" y="231"/>
                  <a:pt x="53" y="235"/>
                  <a:pt x="53" y="240"/>
                </a:cubicBezTo>
                <a:cubicBezTo>
                  <a:pt x="53" y="245"/>
                  <a:pt x="49" y="249"/>
                  <a:pt x="44" y="249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91" name="组合 90"/>
          <p:cNvGrpSpPr/>
          <p:nvPr/>
        </p:nvGrpSpPr>
        <p:grpSpPr>
          <a:xfrm>
            <a:off x="2543282" y="5302137"/>
            <a:ext cx="508965" cy="559501"/>
            <a:chOff x="7016751" y="4257675"/>
            <a:chExt cx="447675" cy="492125"/>
          </a:xfrm>
          <a:solidFill>
            <a:schemeClr val="bg1"/>
          </a:solidFill>
        </p:grpSpPr>
        <p:sp>
          <p:nvSpPr>
            <p:cNvPr id="92" name="Oval 116"/>
            <p:cNvSpPr>
              <a:spLocks noChangeArrowheads="1"/>
            </p:cNvSpPr>
            <p:nvPr/>
          </p:nvSpPr>
          <p:spPr bwMode="auto">
            <a:xfrm>
              <a:off x="7070726" y="4257675"/>
              <a:ext cx="106363" cy="1063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Oval 117"/>
            <p:cNvSpPr>
              <a:spLocks noChangeArrowheads="1"/>
            </p:cNvSpPr>
            <p:nvPr/>
          </p:nvSpPr>
          <p:spPr bwMode="auto">
            <a:xfrm>
              <a:off x="7245351" y="4257675"/>
              <a:ext cx="104775" cy="1063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18"/>
            <p:cNvSpPr>
              <a:spLocks/>
            </p:cNvSpPr>
            <p:nvPr/>
          </p:nvSpPr>
          <p:spPr bwMode="auto">
            <a:xfrm>
              <a:off x="7331076" y="4683125"/>
              <a:ext cx="55563" cy="66675"/>
            </a:xfrm>
            <a:custGeom>
              <a:avLst/>
              <a:gdLst>
                <a:gd name="T0" fmla="*/ 0 w 26"/>
                <a:gd name="T1" fmla="*/ 0 h 31"/>
                <a:gd name="T2" fmla="*/ 0 w 26"/>
                <a:gd name="T3" fmla="*/ 18 h 31"/>
                <a:gd name="T4" fmla="*/ 13 w 26"/>
                <a:gd name="T5" fmla="*/ 31 h 31"/>
                <a:gd name="T6" fmla="*/ 13 w 26"/>
                <a:gd name="T7" fmla="*/ 31 h 31"/>
                <a:gd name="T8" fmla="*/ 26 w 26"/>
                <a:gd name="T9" fmla="*/ 18 h 31"/>
                <a:gd name="T10" fmla="*/ 26 w 26"/>
                <a:gd name="T11" fmla="*/ 0 h 31"/>
                <a:gd name="T12" fmla="*/ 0 w 2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1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5"/>
                    <a:pt x="6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21" y="31"/>
                    <a:pt x="26" y="25"/>
                    <a:pt x="26" y="18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19"/>
            <p:cNvSpPr>
              <a:spLocks noEditPoints="1"/>
            </p:cNvSpPr>
            <p:nvPr/>
          </p:nvSpPr>
          <p:spPr bwMode="auto">
            <a:xfrm>
              <a:off x="7016751" y="4360862"/>
              <a:ext cx="447675" cy="388938"/>
            </a:xfrm>
            <a:custGeom>
              <a:avLst/>
              <a:gdLst>
                <a:gd name="T0" fmla="*/ 191 w 209"/>
                <a:gd name="T1" fmla="*/ 93 h 182"/>
                <a:gd name="T2" fmla="*/ 182 w 209"/>
                <a:gd name="T3" fmla="*/ 83 h 182"/>
                <a:gd name="T4" fmla="*/ 182 w 209"/>
                <a:gd name="T5" fmla="*/ 80 h 182"/>
                <a:gd name="T6" fmla="*/ 166 w 209"/>
                <a:gd name="T7" fmla="*/ 15 h 182"/>
                <a:gd name="T8" fmla="*/ 148 w 209"/>
                <a:gd name="T9" fmla="*/ 0 h 182"/>
                <a:gd name="T10" fmla="*/ 148 w 209"/>
                <a:gd name="T11" fmla="*/ 0 h 182"/>
                <a:gd name="T12" fmla="*/ 142 w 209"/>
                <a:gd name="T13" fmla="*/ 1 h 182"/>
                <a:gd name="T14" fmla="*/ 137 w 209"/>
                <a:gd name="T15" fmla="*/ 3 h 182"/>
                <a:gd name="T16" fmla="*/ 124 w 209"/>
                <a:gd name="T17" fmla="*/ 20 h 182"/>
                <a:gd name="T18" fmla="*/ 124 w 209"/>
                <a:gd name="T19" fmla="*/ 21 h 182"/>
                <a:gd name="T20" fmla="*/ 117 w 209"/>
                <a:gd name="T21" fmla="*/ 43 h 182"/>
                <a:gd name="T22" fmla="*/ 90 w 209"/>
                <a:gd name="T23" fmla="*/ 48 h 182"/>
                <a:gd name="T24" fmla="*/ 82 w 209"/>
                <a:gd name="T25" fmla="*/ 53 h 182"/>
                <a:gd name="T26" fmla="*/ 65 w 209"/>
                <a:gd name="T27" fmla="*/ 45 h 182"/>
                <a:gd name="T28" fmla="*/ 58 w 209"/>
                <a:gd name="T29" fmla="*/ 21 h 182"/>
                <a:gd name="T30" fmla="*/ 58 w 209"/>
                <a:gd name="T31" fmla="*/ 20 h 182"/>
                <a:gd name="T32" fmla="*/ 44 w 209"/>
                <a:gd name="T33" fmla="*/ 3 h 182"/>
                <a:gd name="T34" fmla="*/ 39 w 209"/>
                <a:gd name="T35" fmla="*/ 1 h 182"/>
                <a:gd name="T36" fmla="*/ 34 w 209"/>
                <a:gd name="T37" fmla="*/ 0 h 182"/>
                <a:gd name="T38" fmla="*/ 34 w 209"/>
                <a:gd name="T39" fmla="*/ 0 h 182"/>
                <a:gd name="T40" fmla="*/ 13 w 209"/>
                <a:gd name="T41" fmla="*/ 15 h 182"/>
                <a:gd name="T42" fmla="*/ 1 w 209"/>
                <a:gd name="T43" fmla="*/ 69 h 182"/>
                <a:gd name="T44" fmla="*/ 8 w 209"/>
                <a:gd name="T45" fmla="*/ 86 h 182"/>
                <a:gd name="T46" fmla="*/ 8 w 209"/>
                <a:gd name="T47" fmla="*/ 169 h 182"/>
                <a:gd name="T48" fmla="*/ 21 w 209"/>
                <a:gd name="T49" fmla="*/ 182 h 182"/>
                <a:gd name="T50" fmla="*/ 34 w 209"/>
                <a:gd name="T51" fmla="*/ 169 h 182"/>
                <a:gd name="T52" fmla="*/ 34 w 209"/>
                <a:gd name="T53" fmla="*/ 91 h 182"/>
                <a:gd name="T54" fmla="*/ 46 w 209"/>
                <a:gd name="T55" fmla="*/ 78 h 182"/>
                <a:gd name="T56" fmla="*/ 50 w 209"/>
                <a:gd name="T57" fmla="*/ 58 h 182"/>
                <a:gd name="T58" fmla="*/ 89 w 209"/>
                <a:gd name="T59" fmla="*/ 73 h 182"/>
                <a:gd name="T60" fmla="*/ 90 w 209"/>
                <a:gd name="T61" fmla="*/ 73 h 182"/>
                <a:gd name="T62" fmla="*/ 99 w 209"/>
                <a:gd name="T63" fmla="*/ 67 h 182"/>
                <a:gd name="T64" fmla="*/ 131 w 209"/>
                <a:gd name="T65" fmla="*/ 56 h 182"/>
                <a:gd name="T66" fmla="*/ 136 w 209"/>
                <a:gd name="T67" fmla="*/ 78 h 182"/>
                <a:gd name="T68" fmla="*/ 145 w 209"/>
                <a:gd name="T69" fmla="*/ 90 h 182"/>
                <a:gd name="T70" fmla="*/ 151 w 209"/>
                <a:gd name="T71" fmla="*/ 90 h 182"/>
                <a:gd name="T72" fmla="*/ 159 w 209"/>
                <a:gd name="T73" fmla="*/ 81 h 182"/>
                <a:gd name="T74" fmla="*/ 147 w 209"/>
                <a:gd name="T75" fmla="*/ 41 h 182"/>
                <a:gd name="T76" fmla="*/ 150 w 209"/>
                <a:gd name="T77" fmla="*/ 40 h 182"/>
                <a:gd name="T78" fmla="*/ 163 w 209"/>
                <a:gd name="T79" fmla="*/ 83 h 182"/>
                <a:gd name="T80" fmla="*/ 154 w 209"/>
                <a:gd name="T81" fmla="*/ 93 h 182"/>
                <a:gd name="T82" fmla="*/ 135 w 209"/>
                <a:gd name="T83" fmla="*/ 93 h 182"/>
                <a:gd name="T84" fmla="*/ 135 w 209"/>
                <a:gd name="T85" fmla="*/ 147 h 182"/>
                <a:gd name="T86" fmla="*/ 209 w 209"/>
                <a:gd name="T87" fmla="*/ 147 h 182"/>
                <a:gd name="T88" fmla="*/ 209 w 209"/>
                <a:gd name="T89" fmla="*/ 93 h 182"/>
                <a:gd name="T90" fmla="*/ 191 w 209"/>
                <a:gd name="T91" fmla="*/ 93 h 182"/>
                <a:gd name="T92" fmla="*/ 160 w 209"/>
                <a:gd name="T93" fmla="*/ 93 h 182"/>
                <a:gd name="T94" fmla="*/ 165 w 209"/>
                <a:gd name="T95" fmla="*/ 89 h 182"/>
                <a:gd name="T96" fmla="*/ 172 w 209"/>
                <a:gd name="T97" fmla="*/ 92 h 182"/>
                <a:gd name="T98" fmla="*/ 174 w 209"/>
                <a:gd name="T99" fmla="*/ 92 h 182"/>
                <a:gd name="T100" fmla="*/ 179 w 209"/>
                <a:gd name="T101" fmla="*/ 89 h 182"/>
                <a:gd name="T102" fmla="*/ 184 w 209"/>
                <a:gd name="T103" fmla="*/ 93 h 182"/>
                <a:gd name="T104" fmla="*/ 160 w 209"/>
                <a:gd name="T105" fmla="*/ 9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182">
                  <a:moveTo>
                    <a:pt x="191" y="93"/>
                  </a:moveTo>
                  <a:cubicBezTo>
                    <a:pt x="190" y="88"/>
                    <a:pt x="186" y="84"/>
                    <a:pt x="182" y="83"/>
                  </a:cubicBezTo>
                  <a:cubicBezTo>
                    <a:pt x="182" y="82"/>
                    <a:pt x="182" y="81"/>
                    <a:pt x="182" y="80"/>
                  </a:cubicBezTo>
                  <a:cubicBezTo>
                    <a:pt x="181" y="74"/>
                    <a:pt x="166" y="15"/>
                    <a:pt x="166" y="15"/>
                  </a:cubicBezTo>
                  <a:cubicBezTo>
                    <a:pt x="163" y="5"/>
                    <a:pt x="157" y="0"/>
                    <a:pt x="148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45" y="0"/>
                    <a:pt x="142" y="1"/>
                  </a:cubicBezTo>
                  <a:cubicBezTo>
                    <a:pt x="140" y="1"/>
                    <a:pt x="137" y="3"/>
                    <a:pt x="137" y="3"/>
                  </a:cubicBezTo>
                  <a:cubicBezTo>
                    <a:pt x="131" y="6"/>
                    <a:pt x="125" y="12"/>
                    <a:pt x="124" y="20"/>
                  </a:cubicBezTo>
                  <a:cubicBezTo>
                    <a:pt x="124" y="20"/>
                    <a:pt x="124" y="20"/>
                    <a:pt x="124" y="21"/>
                  </a:cubicBezTo>
                  <a:cubicBezTo>
                    <a:pt x="122" y="32"/>
                    <a:pt x="120" y="40"/>
                    <a:pt x="117" y="43"/>
                  </a:cubicBezTo>
                  <a:cubicBezTo>
                    <a:pt x="113" y="47"/>
                    <a:pt x="105" y="48"/>
                    <a:pt x="90" y="48"/>
                  </a:cubicBezTo>
                  <a:cubicBezTo>
                    <a:pt x="86" y="48"/>
                    <a:pt x="83" y="50"/>
                    <a:pt x="82" y="53"/>
                  </a:cubicBezTo>
                  <a:cubicBezTo>
                    <a:pt x="73" y="51"/>
                    <a:pt x="67" y="48"/>
                    <a:pt x="65" y="45"/>
                  </a:cubicBezTo>
                  <a:cubicBezTo>
                    <a:pt x="61" y="41"/>
                    <a:pt x="60" y="33"/>
                    <a:pt x="58" y="21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7" y="12"/>
                    <a:pt x="51" y="6"/>
                    <a:pt x="44" y="3"/>
                  </a:cubicBezTo>
                  <a:cubicBezTo>
                    <a:pt x="44" y="3"/>
                    <a:pt x="42" y="1"/>
                    <a:pt x="39" y="1"/>
                  </a:cubicBezTo>
                  <a:cubicBezTo>
                    <a:pt x="37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5" y="0"/>
                    <a:pt x="15" y="5"/>
                    <a:pt x="13" y="15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76"/>
                    <a:pt x="3" y="82"/>
                    <a:pt x="8" y="86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76"/>
                    <a:pt x="14" y="182"/>
                    <a:pt x="21" y="182"/>
                  </a:cubicBezTo>
                  <a:cubicBezTo>
                    <a:pt x="29" y="182"/>
                    <a:pt x="34" y="176"/>
                    <a:pt x="34" y="169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40" y="89"/>
                    <a:pt x="44" y="85"/>
                    <a:pt x="46" y="7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7" y="66"/>
                    <a:pt x="68" y="70"/>
                    <a:pt x="89" y="73"/>
                  </a:cubicBezTo>
                  <a:cubicBezTo>
                    <a:pt x="89" y="73"/>
                    <a:pt x="90" y="73"/>
                    <a:pt x="90" y="73"/>
                  </a:cubicBezTo>
                  <a:cubicBezTo>
                    <a:pt x="94" y="73"/>
                    <a:pt x="98" y="71"/>
                    <a:pt x="99" y="67"/>
                  </a:cubicBezTo>
                  <a:cubicBezTo>
                    <a:pt x="115" y="66"/>
                    <a:pt x="125" y="63"/>
                    <a:pt x="131" y="56"/>
                  </a:cubicBezTo>
                  <a:cubicBezTo>
                    <a:pt x="136" y="78"/>
                    <a:pt x="136" y="78"/>
                    <a:pt x="136" y="78"/>
                  </a:cubicBezTo>
                  <a:cubicBezTo>
                    <a:pt x="137" y="84"/>
                    <a:pt x="141" y="88"/>
                    <a:pt x="145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3" y="86"/>
                    <a:pt x="155" y="83"/>
                    <a:pt x="159" y="81"/>
                  </a:cubicBezTo>
                  <a:cubicBezTo>
                    <a:pt x="156" y="66"/>
                    <a:pt x="151" y="50"/>
                    <a:pt x="147" y="41"/>
                  </a:cubicBezTo>
                  <a:cubicBezTo>
                    <a:pt x="145" y="36"/>
                    <a:pt x="148" y="35"/>
                    <a:pt x="150" y="40"/>
                  </a:cubicBezTo>
                  <a:cubicBezTo>
                    <a:pt x="152" y="45"/>
                    <a:pt x="160" y="68"/>
                    <a:pt x="163" y="83"/>
                  </a:cubicBezTo>
                  <a:cubicBezTo>
                    <a:pt x="158" y="84"/>
                    <a:pt x="155" y="88"/>
                    <a:pt x="154" y="93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209" y="147"/>
                    <a:pt x="209" y="147"/>
                    <a:pt x="209" y="147"/>
                  </a:cubicBezTo>
                  <a:cubicBezTo>
                    <a:pt x="209" y="93"/>
                    <a:pt x="209" y="93"/>
                    <a:pt x="209" y="93"/>
                  </a:cubicBezTo>
                  <a:lnTo>
                    <a:pt x="191" y="93"/>
                  </a:lnTo>
                  <a:close/>
                  <a:moveTo>
                    <a:pt x="160" y="93"/>
                  </a:moveTo>
                  <a:cubicBezTo>
                    <a:pt x="161" y="91"/>
                    <a:pt x="163" y="89"/>
                    <a:pt x="165" y="89"/>
                  </a:cubicBezTo>
                  <a:cubicBezTo>
                    <a:pt x="167" y="91"/>
                    <a:pt x="170" y="92"/>
                    <a:pt x="172" y="92"/>
                  </a:cubicBezTo>
                  <a:cubicBezTo>
                    <a:pt x="173" y="92"/>
                    <a:pt x="174" y="92"/>
                    <a:pt x="174" y="92"/>
                  </a:cubicBezTo>
                  <a:cubicBezTo>
                    <a:pt x="176" y="91"/>
                    <a:pt x="178" y="90"/>
                    <a:pt x="179" y="89"/>
                  </a:cubicBezTo>
                  <a:cubicBezTo>
                    <a:pt x="182" y="89"/>
                    <a:pt x="183" y="91"/>
                    <a:pt x="184" y="93"/>
                  </a:cubicBezTo>
                  <a:lnTo>
                    <a:pt x="16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9148406" y="5287902"/>
            <a:ext cx="590906" cy="594698"/>
            <a:chOff x="4554542" y="4102100"/>
            <a:chExt cx="495296" cy="498474"/>
          </a:xfrm>
        </p:grpSpPr>
        <p:sp>
          <p:nvSpPr>
            <p:cNvPr id="97" name="Freeform 90"/>
            <p:cNvSpPr>
              <a:spLocks/>
            </p:cNvSpPr>
            <p:nvPr/>
          </p:nvSpPr>
          <p:spPr bwMode="auto">
            <a:xfrm>
              <a:off x="4554542" y="4154486"/>
              <a:ext cx="446088" cy="446088"/>
            </a:xfrm>
            <a:custGeom>
              <a:avLst/>
              <a:gdLst>
                <a:gd name="T0" fmla="*/ 104 w 208"/>
                <a:gd name="T1" fmla="*/ 208 h 208"/>
                <a:gd name="T2" fmla="*/ 208 w 208"/>
                <a:gd name="T3" fmla="*/ 104 h 208"/>
                <a:gd name="T4" fmla="*/ 196 w 208"/>
                <a:gd name="T5" fmla="*/ 55 h 208"/>
                <a:gd name="T6" fmla="*/ 194 w 208"/>
                <a:gd name="T7" fmla="*/ 55 h 208"/>
                <a:gd name="T8" fmla="*/ 192 w 208"/>
                <a:gd name="T9" fmla="*/ 55 h 208"/>
                <a:gd name="T10" fmla="*/ 179 w 208"/>
                <a:gd name="T11" fmla="*/ 54 h 208"/>
                <a:gd name="T12" fmla="*/ 169 w 208"/>
                <a:gd name="T13" fmla="*/ 63 h 208"/>
                <a:gd name="T14" fmla="*/ 181 w 208"/>
                <a:gd name="T15" fmla="*/ 104 h 208"/>
                <a:gd name="T16" fmla="*/ 104 w 208"/>
                <a:gd name="T17" fmla="*/ 180 h 208"/>
                <a:gd name="T18" fmla="*/ 28 w 208"/>
                <a:gd name="T19" fmla="*/ 104 h 208"/>
                <a:gd name="T20" fmla="*/ 104 w 208"/>
                <a:gd name="T21" fmla="*/ 27 h 208"/>
                <a:gd name="T22" fmla="*/ 145 w 208"/>
                <a:gd name="T23" fmla="*/ 39 h 208"/>
                <a:gd name="T24" fmla="*/ 153 w 208"/>
                <a:gd name="T25" fmla="*/ 30 h 208"/>
                <a:gd name="T26" fmla="*/ 152 w 208"/>
                <a:gd name="T27" fmla="*/ 15 h 208"/>
                <a:gd name="T28" fmla="*/ 152 w 208"/>
                <a:gd name="T29" fmla="*/ 11 h 208"/>
                <a:gd name="T30" fmla="*/ 104 w 208"/>
                <a:gd name="T31" fmla="*/ 0 h 208"/>
                <a:gd name="T32" fmla="*/ 0 w 208"/>
                <a:gd name="T33" fmla="*/ 104 h 208"/>
                <a:gd name="T34" fmla="*/ 104 w 208"/>
                <a:gd name="T35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8" h="208">
                  <a:moveTo>
                    <a:pt x="104" y="208"/>
                  </a:moveTo>
                  <a:cubicBezTo>
                    <a:pt x="162" y="208"/>
                    <a:pt x="208" y="161"/>
                    <a:pt x="208" y="104"/>
                  </a:cubicBezTo>
                  <a:cubicBezTo>
                    <a:pt x="208" y="86"/>
                    <a:pt x="204" y="69"/>
                    <a:pt x="196" y="55"/>
                  </a:cubicBezTo>
                  <a:cubicBezTo>
                    <a:pt x="195" y="55"/>
                    <a:pt x="194" y="55"/>
                    <a:pt x="194" y="55"/>
                  </a:cubicBezTo>
                  <a:cubicBezTo>
                    <a:pt x="193" y="55"/>
                    <a:pt x="193" y="55"/>
                    <a:pt x="192" y="55"/>
                  </a:cubicBezTo>
                  <a:cubicBezTo>
                    <a:pt x="179" y="54"/>
                    <a:pt x="179" y="54"/>
                    <a:pt x="179" y="54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77" y="75"/>
                    <a:pt x="181" y="89"/>
                    <a:pt x="181" y="104"/>
                  </a:cubicBezTo>
                  <a:cubicBezTo>
                    <a:pt x="181" y="146"/>
                    <a:pt x="147" y="180"/>
                    <a:pt x="104" y="180"/>
                  </a:cubicBezTo>
                  <a:cubicBezTo>
                    <a:pt x="62" y="180"/>
                    <a:pt x="28" y="146"/>
                    <a:pt x="28" y="104"/>
                  </a:cubicBezTo>
                  <a:cubicBezTo>
                    <a:pt x="28" y="61"/>
                    <a:pt x="62" y="27"/>
                    <a:pt x="104" y="27"/>
                  </a:cubicBezTo>
                  <a:cubicBezTo>
                    <a:pt x="119" y="27"/>
                    <a:pt x="133" y="31"/>
                    <a:pt x="145" y="39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4"/>
                    <a:pt x="152" y="12"/>
                    <a:pt x="152" y="11"/>
                  </a:cubicBezTo>
                  <a:cubicBezTo>
                    <a:pt x="138" y="4"/>
                    <a:pt x="121" y="0"/>
                    <a:pt x="104" y="0"/>
                  </a:cubicBezTo>
                  <a:cubicBezTo>
                    <a:pt x="47" y="0"/>
                    <a:pt x="0" y="46"/>
                    <a:pt x="0" y="104"/>
                  </a:cubicBezTo>
                  <a:cubicBezTo>
                    <a:pt x="0" y="161"/>
                    <a:pt x="47" y="208"/>
                    <a:pt x="104" y="2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1"/>
            <p:cNvSpPr>
              <a:spLocks/>
            </p:cNvSpPr>
            <p:nvPr/>
          </p:nvSpPr>
          <p:spPr bwMode="auto">
            <a:xfrm>
              <a:off x="4668838" y="4265612"/>
              <a:ext cx="217488" cy="220663"/>
            </a:xfrm>
            <a:custGeom>
              <a:avLst/>
              <a:gdLst>
                <a:gd name="T0" fmla="*/ 51 w 102"/>
                <a:gd name="T1" fmla="*/ 25 h 103"/>
                <a:gd name="T2" fmla="*/ 53 w 102"/>
                <a:gd name="T3" fmla="*/ 25 h 103"/>
                <a:gd name="T4" fmla="*/ 73 w 102"/>
                <a:gd name="T5" fmla="*/ 6 h 103"/>
                <a:gd name="T6" fmla="*/ 73 w 102"/>
                <a:gd name="T7" fmla="*/ 5 h 103"/>
                <a:gd name="T8" fmla="*/ 51 w 102"/>
                <a:gd name="T9" fmla="*/ 0 h 103"/>
                <a:gd name="T10" fmla="*/ 0 w 102"/>
                <a:gd name="T11" fmla="*/ 52 h 103"/>
                <a:gd name="T12" fmla="*/ 51 w 102"/>
                <a:gd name="T13" fmla="*/ 103 h 103"/>
                <a:gd name="T14" fmla="*/ 102 w 102"/>
                <a:gd name="T15" fmla="*/ 52 h 103"/>
                <a:gd name="T16" fmla="*/ 98 w 102"/>
                <a:gd name="T17" fmla="*/ 30 h 103"/>
                <a:gd name="T18" fmla="*/ 97 w 102"/>
                <a:gd name="T19" fmla="*/ 30 h 103"/>
                <a:gd name="T20" fmla="*/ 78 w 102"/>
                <a:gd name="T21" fmla="*/ 50 h 103"/>
                <a:gd name="T22" fmla="*/ 78 w 102"/>
                <a:gd name="T23" fmla="*/ 52 h 103"/>
                <a:gd name="T24" fmla="*/ 51 w 102"/>
                <a:gd name="T25" fmla="*/ 79 h 103"/>
                <a:gd name="T26" fmla="*/ 24 w 102"/>
                <a:gd name="T27" fmla="*/ 52 h 103"/>
                <a:gd name="T28" fmla="*/ 51 w 102"/>
                <a:gd name="T29" fmla="*/ 2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2" h="103">
                  <a:moveTo>
                    <a:pt x="51" y="25"/>
                  </a:moveTo>
                  <a:cubicBezTo>
                    <a:pt x="52" y="25"/>
                    <a:pt x="53" y="25"/>
                    <a:pt x="53" y="25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66" y="2"/>
                    <a:pt x="59" y="0"/>
                    <a:pt x="51" y="0"/>
                  </a:cubicBezTo>
                  <a:cubicBezTo>
                    <a:pt x="23" y="0"/>
                    <a:pt x="0" y="23"/>
                    <a:pt x="0" y="52"/>
                  </a:cubicBezTo>
                  <a:cubicBezTo>
                    <a:pt x="0" y="80"/>
                    <a:pt x="23" y="103"/>
                    <a:pt x="51" y="103"/>
                  </a:cubicBezTo>
                  <a:cubicBezTo>
                    <a:pt x="80" y="103"/>
                    <a:pt x="102" y="80"/>
                    <a:pt x="102" y="52"/>
                  </a:cubicBezTo>
                  <a:cubicBezTo>
                    <a:pt x="102" y="44"/>
                    <a:pt x="101" y="37"/>
                    <a:pt x="98" y="30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8" y="50"/>
                    <a:pt x="78" y="51"/>
                    <a:pt x="78" y="52"/>
                  </a:cubicBezTo>
                  <a:cubicBezTo>
                    <a:pt x="78" y="67"/>
                    <a:pt x="66" y="79"/>
                    <a:pt x="51" y="79"/>
                  </a:cubicBezTo>
                  <a:cubicBezTo>
                    <a:pt x="36" y="79"/>
                    <a:pt x="24" y="67"/>
                    <a:pt x="24" y="52"/>
                  </a:cubicBezTo>
                  <a:cubicBezTo>
                    <a:pt x="24" y="37"/>
                    <a:pt x="36" y="25"/>
                    <a:pt x="51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2"/>
            <p:cNvSpPr>
              <a:spLocks/>
            </p:cNvSpPr>
            <p:nvPr/>
          </p:nvSpPr>
          <p:spPr bwMode="auto">
            <a:xfrm>
              <a:off x="4776788" y="4102100"/>
              <a:ext cx="273050" cy="273050"/>
            </a:xfrm>
            <a:custGeom>
              <a:avLst/>
              <a:gdLst>
                <a:gd name="T0" fmla="*/ 107 w 127"/>
                <a:gd name="T1" fmla="*/ 35 h 127"/>
                <a:gd name="T2" fmla="*/ 114 w 127"/>
                <a:gd name="T3" fmla="*/ 29 h 127"/>
                <a:gd name="T4" fmla="*/ 114 w 127"/>
                <a:gd name="T5" fmla="*/ 19 h 127"/>
                <a:gd name="T6" fmla="*/ 109 w 127"/>
                <a:gd name="T7" fmla="*/ 14 h 127"/>
                <a:gd name="T8" fmla="*/ 104 w 127"/>
                <a:gd name="T9" fmla="*/ 12 h 127"/>
                <a:gd name="T10" fmla="*/ 99 w 127"/>
                <a:gd name="T11" fmla="*/ 14 h 127"/>
                <a:gd name="T12" fmla="*/ 92 w 127"/>
                <a:gd name="T13" fmla="*/ 21 h 127"/>
                <a:gd name="T14" fmla="*/ 91 w 127"/>
                <a:gd name="T15" fmla="*/ 3 h 127"/>
                <a:gd name="T16" fmla="*/ 88 w 127"/>
                <a:gd name="T17" fmla="*/ 0 h 127"/>
                <a:gd name="T18" fmla="*/ 87 w 127"/>
                <a:gd name="T19" fmla="*/ 1 h 127"/>
                <a:gd name="T20" fmla="*/ 59 w 127"/>
                <a:gd name="T21" fmla="*/ 29 h 127"/>
                <a:gd name="T22" fmla="*/ 55 w 127"/>
                <a:gd name="T23" fmla="*/ 38 h 127"/>
                <a:gd name="T24" fmla="*/ 55 w 127"/>
                <a:gd name="T25" fmla="*/ 39 h 127"/>
                <a:gd name="T26" fmla="*/ 57 w 127"/>
                <a:gd name="T27" fmla="*/ 57 h 127"/>
                <a:gd name="T28" fmla="*/ 47 w 127"/>
                <a:gd name="T29" fmla="*/ 67 h 127"/>
                <a:gd name="T30" fmla="*/ 29 w 127"/>
                <a:gd name="T31" fmla="*/ 85 h 127"/>
                <a:gd name="T32" fmla="*/ 28 w 127"/>
                <a:gd name="T33" fmla="*/ 85 h 127"/>
                <a:gd name="T34" fmla="*/ 11 w 127"/>
                <a:gd name="T35" fmla="*/ 103 h 127"/>
                <a:gd name="T36" fmla="*/ 3 w 127"/>
                <a:gd name="T37" fmla="*/ 111 h 127"/>
                <a:gd name="T38" fmla="*/ 1 w 127"/>
                <a:gd name="T39" fmla="*/ 114 h 127"/>
                <a:gd name="T40" fmla="*/ 1 w 127"/>
                <a:gd name="T41" fmla="*/ 121 h 127"/>
                <a:gd name="T42" fmla="*/ 7 w 127"/>
                <a:gd name="T43" fmla="*/ 127 h 127"/>
                <a:gd name="T44" fmla="*/ 7 w 127"/>
                <a:gd name="T45" fmla="*/ 127 h 127"/>
                <a:gd name="T46" fmla="*/ 13 w 127"/>
                <a:gd name="T47" fmla="*/ 127 h 127"/>
                <a:gd name="T48" fmla="*/ 17 w 127"/>
                <a:gd name="T49" fmla="*/ 125 h 127"/>
                <a:gd name="T50" fmla="*/ 72 w 127"/>
                <a:gd name="T51" fmla="*/ 70 h 127"/>
                <a:gd name="T52" fmla="*/ 88 w 127"/>
                <a:gd name="T53" fmla="*/ 72 h 127"/>
                <a:gd name="T54" fmla="*/ 89 w 127"/>
                <a:gd name="T55" fmla="*/ 72 h 127"/>
                <a:gd name="T56" fmla="*/ 90 w 127"/>
                <a:gd name="T57" fmla="*/ 72 h 127"/>
                <a:gd name="T58" fmla="*/ 98 w 127"/>
                <a:gd name="T59" fmla="*/ 68 h 127"/>
                <a:gd name="T60" fmla="*/ 126 w 127"/>
                <a:gd name="T61" fmla="*/ 40 h 127"/>
                <a:gd name="T62" fmla="*/ 124 w 127"/>
                <a:gd name="T63" fmla="*/ 36 h 127"/>
                <a:gd name="T64" fmla="*/ 107 w 127"/>
                <a:gd name="T65" fmla="*/ 3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107" y="35"/>
                  </a:moveTo>
                  <a:cubicBezTo>
                    <a:pt x="114" y="29"/>
                    <a:pt x="114" y="29"/>
                    <a:pt x="114" y="29"/>
                  </a:cubicBezTo>
                  <a:cubicBezTo>
                    <a:pt x="116" y="26"/>
                    <a:pt x="116" y="21"/>
                    <a:pt x="114" y="19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8" y="13"/>
                    <a:pt x="106" y="12"/>
                    <a:pt x="104" y="12"/>
                  </a:cubicBezTo>
                  <a:cubicBezTo>
                    <a:pt x="102" y="12"/>
                    <a:pt x="101" y="13"/>
                    <a:pt x="99" y="14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91" y="1"/>
                    <a:pt x="89" y="0"/>
                    <a:pt x="88" y="0"/>
                  </a:cubicBezTo>
                  <a:cubicBezTo>
                    <a:pt x="88" y="0"/>
                    <a:pt x="87" y="1"/>
                    <a:pt x="87" y="1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6" y="31"/>
                    <a:pt x="55" y="35"/>
                    <a:pt x="55" y="38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2" y="112"/>
                    <a:pt x="1" y="113"/>
                    <a:pt x="1" y="114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0" y="124"/>
                    <a:pt x="3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5" y="127"/>
                    <a:pt x="16" y="126"/>
                    <a:pt x="17" y="125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3" y="72"/>
                    <a:pt x="96" y="70"/>
                    <a:pt x="98" y="68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27" y="39"/>
                    <a:pt x="126" y="36"/>
                    <a:pt x="124" y="36"/>
                  </a:cubicBezTo>
                  <a:lnTo>
                    <a:pt x="107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08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4764" y="57147"/>
            <a:ext cx="5899700" cy="1016768"/>
            <a:chOff x="-4764" y="57147"/>
            <a:chExt cx="5899700" cy="1016768"/>
          </a:xfrm>
        </p:grpSpPr>
        <p:grpSp>
          <p:nvGrpSpPr>
            <p:cNvPr id="14" name="组合 13"/>
            <p:cNvGrpSpPr/>
            <p:nvPr/>
          </p:nvGrpSpPr>
          <p:grpSpPr>
            <a:xfrm>
              <a:off x="-4764" y="57147"/>
              <a:ext cx="5888396" cy="914404"/>
              <a:chOff x="-4764" y="57147"/>
              <a:chExt cx="5888396" cy="914404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1040170" y="57147"/>
                <a:ext cx="48434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500" b="1" dirty="0" smtClean="0">
                    <a:solidFill>
                      <a:schemeClr val="accent1">
                        <a:lumMod val="75000"/>
                      </a:schemeClr>
                    </a:solidFill>
                    <a:latin typeface="Segoe UI Emoji" panose="020B0502040204020203" pitchFamily="34" charset="0"/>
                    <a:ea typeface="Segoe UI Emoji" panose="020B0502040204020203" pitchFamily="34" charset="0"/>
                    <a:cs typeface="Segoe UI Black" panose="020B0A02040204020203" pitchFamily="34" charset="0"/>
                  </a:rPr>
                  <a:t>ADD YOUR TITLE HERE</a:t>
                </a:r>
                <a:endParaRPr lang="zh-CN" altLang="en-US" sz="3500" b="1" dirty="0">
                  <a:solidFill>
                    <a:schemeClr val="accent1">
                      <a:lumMod val="75000"/>
                    </a:schemeClr>
                  </a:solidFill>
                  <a:latin typeface="Segoe UI Emoji" panose="020B0502040204020203" pitchFamily="34" charset="0"/>
                  <a:cs typeface="Segoe UI Black" panose="020B0A02040204020203" pitchFamily="34" charset="0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-4764" y="57152"/>
                <a:ext cx="981293" cy="914399"/>
                <a:chOff x="-4764" y="57152"/>
                <a:chExt cx="981293" cy="914399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9" name="组合 18"/>
                <p:cNvGrpSpPr/>
                <p:nvPr/>
              </p:nvGrpSpPr>
              <p:grpSpPr>
                <a:xfrm>
                  <a:off x="-4764" y="57152"/>
                  <a:ext cx="704852" cy="914399"/>
                  <a:chOff x="-4764" y="57152"/>
                  <a:chExt cx="704852" cy="914399"/>
                </a:xfrm>
              </p:grpSpPr>
              <p:sp>
                <p:nvSpPr>
                  <p:cNvPr id="20" name="矩形 19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21" name="组合 20"/>
                  <p:cNvGrpSpPr/>
                  <p:nvPr/>
                </p:nvGrpSpPr>
                <p:grpSpPr>
                  <a:xfrm>
                    <a:off x="86372" y="57152"/>
                    <a:ext cx="575833" cy="914399"/>
                    <a:chOff x="86372" y="57152"/>
                    <a:chExt cx="575833" cy="914399"/>
                  </a:xfrm>
                </p:grpSpPr>
                <p:sp>
                  <p:nvSpPr>
                    <p:cNvPr id="22" name="文本框 21"/>
                    <p:cNvSpPr txBox="1"/>
                    <p:nvPr/>
                  </p:nvSpPr>
                  <p:spPr>
                    <a:xfrm>
                      <a:off x="124255" y="57152"/>
                      <a:ext cx="332509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4400" smtClean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3</a:t>
                      </a:r>
                      <a:endParaRPr lang="zh-CN" altLang="en-US" sz="4400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p:txBody>
                </p:sp>
                <p:sp>
                  <p:nvSpPr>
                    <p:cNvPr id="23" name="文本框 22"/>
                    <p:cNvSpPr txBox="1"/>
                    <p:nvPr/>
                  </p:nvSpPr>
                  <p:spPr>
                    <a:xfrm>
                      <a:off x="86372" y="602219"/>
                      <a:ext cx="57583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Part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sp>
          <p:nvSpPr>
            <p:cNvPr id="15" name="文本框 14"/>
            <p:cNvSpPr txBox="1"/>
            <p:nvPr/>
          </p:nvSpPr>
          <p:spPr>
            <a:xfrm>
              <a:off x="1042987" y="612250"/>
              <a:ext cx="4851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300" dirty="0" smtClean="0">
                  <a:solidFill>
                    <a:schemeClr val="bg2">
                      <a:lumMod val="50000"/>
                    </a:schemeClr>
                  </a:solidFill>
                </a:rPr>
                <a:t>Add your text here add your text here</a:t>
              </a:r>
              <a:endParaRPr lang="zh-CN" altLang="en-US" sz="23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aphicFrame>
        <p:nvGraphicFramePr>
          <p:cNvPr id="59" name="图表 58"/>
          <p:cNvGraphicFramePr/>
          <p:nvPr>
            <p:extLst>
              <p:ext uri="{D42A27DB-BD31-4B8C-83A1-F6EECF244321}">
                <p14:modId xmlns:p14="http://schemas.microsoft.com/office/powerpoint/2010/main" val="2602403591"/>
              </p:ext>
            </p:extLst>
          </p:nvPr>
        </p:nvGraphicFramePr>
        <p:xfrm>
          <a:off x="297947" y="1360967"/>
          <a:ext cx="5240007" cy="5039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3" name="图片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6" t="22083" r="56876" b="67617"/>
          <a:stretch>
            <a:fillRect/>
          </a:stretch>
        </p:blipFill>
        <p:spPr>
          <a:xfrm>
            <a:off x="8510162" y="1"/>
            <a:ext cx="1413135" cy="706385"/>
          </a:xfrm>
          <a:custGeom>
            <a:avLst/>
            <a:gdLst>
              <a:gd name="connsiteX0" fmla="*/ 0 w 1413135"/>
              <a:gd name="connsiteY0" fmla="*/ 0 h 706385"/>
              <a:gd name="connsiteX1" fmla="*/ 1413135 w 1413135"/>
              <a:gd name="connsiteY1" fmla="*/ 0 h 706385"/>
              <a:gd name="connsiteX2" fmla="*/ 690511 w 1413135"/>
              <a:gd name="connsiteY2" fmla="*/ 706385 h 706385"/>
              <a:gd name="connsiteX3" fmla="*/ 0 w 1413135"/>
              <a:gd name="connsiteY3" fmla="*/ 0 h 7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135" h="706385">
                <a:moveTo>
                  <a:pt x="0" y="0"/>
                </a:moveTo>
                <a:lnTo>
                  <a:pt x="1413135" y="0"/>
                </a:lnTo>
                <a:lnTo>
                  <a:pt x="690511" y="7063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8" t="22083" r="36072" b="33091"/>
          <a:stretch>
            <a:fillRect/>
          </a:stretch>
        </p:blipFill>
        <p:spPr>
          <a:xfrm>
            <a:off x="9625991" y="1"/>
            <a:ext cx="2566009" cy="3074138"/>
          </a:xfrm>
          <a:custGeom>
            <a:avLst/>
            <a:gdLst>
              <a:gd name="connsiteX0" fmla="*/ 468300 w 2566009"/>
              <a:gd name="connsiteY0" fmla="*/ 0 h 3074138"/>
              <a:gd name="connsiteX1" fmla="*/ 2566009 w 2566009"/>
              <a:gd name="connsiteY1" fmla="*/ 0 h 3074138"/>
              <a:gd name="connsiteX2" fmla="*/ 2566009 w 2566009"/>
              <a:gd name="connsiteY2" fmla="*/ 3065886 h 3074138"/>
              <a:gd name="connsiteX3" fmla="*/ 2557567 w 2566009"/>
              <a:gd name="connsiteY3" fmla="*/ 3074138 h 3074138"/>
              <a:gd name="connsiteX4" fmla="*/ 0 w 2566009"/>
              <a:gd name="connsiteY4" fmla="*/ 457776 h 3074138"/>
              <a:gd name="connsiteX5" fmla="*/ 468300 w 2566009"/>
              <a:gd name="connsiteY5" fmla="*/ 0 h 307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009" h="3074138">
                <a:moveTo>
                  <a:pt x="468300" y="0"/>
                </a:moveTo>
                <a:lnTo>
                  <a:pt x="2566009" y="0"/>
                </a:lnTo>
                <a:lnTo>
                  <a:pt x="2566009" y="3065886"/>
                </a:lnTo>
                <a:lnTo>
                  <a:pt x="2557567" y="3074138"/>
                </a:lnTo>
                <a:lnTo>
                  <a:pt x="0" y="457776"/>
                </a:lnTo>
                <a:lnTo>
                  <a:pt x="468300" y="0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0" t="23467" r="64545" b="56491"/>
          <a:stretch>
            <a:fillRect/>
          </a:stretch>
        </p:blipFill>
        <p:spPr>
          <a:xfrm>
            <a:off x="7713382" y="94929"/>
            <a:ext cx="1373558" cy="1374427"/>
          </a:xfrm>
          <a:custGeom>
            <a:avLst/>
            <a:gdLst>
              <a:gd name="connsiteX0" fmla="*/ 675477 w 1373558"/>
              <a:gd name="connsiteY0" fmla="*/ 0 h 1374427"/>
              <a:gd name="connsiteX1" fmla="*/ 1373558 w 1373558"/>
              <a:gd name="connsiteY1" fmla="*/ 714129 h 1374427"/>
              <a:gd name="connsiteX2" fmla="*/ 698081 w 1373558"/>
              <a:gd name="connsiteY2" fmla="*/ 1374427 h 1374427"/>
              <a:gd name="connsiteX3" fmla="*/ 0 w 1373558"/>
              <a:gd name="connsiteY3" fmla="*/ 660298 h 1374427"/>
              <a:gd name="connsiteX4" fmla="*/ 675477 w 1373558"/>
              <a:gd name="connsiteY4" fmla="*/ 0 h 137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3558" h="1374427">
                <a:moveTo>
                  <a:pt x="675477" y="0"/>
                </a:moveTo>
                <a:lnTo>
                  <a:pt x="1373558" y="714129"/>
                </a:lnTo>
                <a:lnTo>
                  <a:pt x="698081" y="1374427"/>
                </a:lnTo>
                <a:lnTo>
                  <a:pt x="0" y="660298"/>
                </a:lnTo>
                <a:lnTo>
                  <a:pt x="675477" y="0"/>
                </a:lnTo>
                <a:close/>
              </a:path>
            </a:pathLst>
          </a:cu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30312" r="51245" b="40065"/>
          <a:stretch>
            <a:fillRect/>
          </a:stretch>
        </p:blipFill>
        <p:spPr>
          <a:xfrm>
            <a:off x="8505785" y="564358"/>
            <a:ext cx="2031501" cy="2031501"/>
          </a:xfrm>
          <a:custGeom>
            <a:avLst/>
            <a:gdLst>
              <a:gd name="connsiteX0" fmla="*/ 1027293 w 2031501"/>
              <a:gd name="connsiteY0" fmla="*/ 0 h 2031501"/>
              <a:gd name="connsiteX1" fmla="*/ 2031501 w 2031501"/>
              <a:gd name="connsiteY1" fmla="*/ 1027293 h 2031501"/>
              <a:gd name="connsiteX2" fmla="*/ 1004208 w 2031501"/>
              <a:gd name="connsiteY2" fmla="*/ 2031501 h 2031501"/>
              <a:gd name="connsiteX3" fmla="*/ 0 w 2031501"/>
              <a:gd name="connsiteY3" fmla="*/ 1004208 h 2031501"/>
              <a:gd name="connsiteX4" fmla="*/ 1027293 w 2031501"/>
              <a:gd name="connsiteY4" fmla="*/ 0 h 203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501" h="2031501">
                <a:moveTo>
                  <a:pt x="1027293" y="0"/>
                </a:moveTo>
                <a:lnTo>
                  <a:pt x="2031501" y="1027293"/>
                </a:lnTo>
                <a:lnTo>
                  <a:pt x="1004208" y="2031501"/>
                </a:lnTo>
                <a:lnTo>
                  <a:pt x="0" y="1004208"/>
                </a:lnTo>
                <a:lnTo>
                  <a:pt x="1027293" y="0"/>
                </a:lnTo>
                <a:close/>
              </a:path>
            </a:pathLst>
          </a:cu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9" t="34136" r="75228" b="56812"/>
          <a:stretch>
            <a:fillRect/>
          </a:stretch>
        </p:blipFill>
        <p:spPr>
          <a:xfrm>
            <a:off x="7301090" y="826594"/>
            <a:ext cx="620777" cy="620777"/>
          </a:xfrm>
          <a:custGeom>
            <a:avLst/>
            <a:gdLst>
              <a:gd name="connsiteX0" fmla="*/ 313915 w 620777"/>
              <a:gd name="connsiteY0" fmla="*/ 0 h 620777"/>
              <a:gd name="connsiteX1" fmla="*/ 620777 w 620777"/>
              <a:gd name="connsiteY1" fmla="*/ 313915 h 620777"/>
              <a:gd name="connsiteX2" fmla="*/ 306861 w 620777"/>
              <a:gd name="connsiteY2" fmla="*/ 620777 h 620777"/>
              <a:gd name="connsiteX3" fmla="*/ 0 w 620777"/>
              <a:gd name="connsiteY3" fmla="*/ 306861 h 620777"/>
              <a:gd name="connsiteX4" fmla="*/ 313915 w 620777"/>
              <a:gd name="connsiteY4" fmla="*/ 0 h 62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777" h="620777">
                <a:moveTo>
                  <a:pt x="313915" y="0"/>
                </a:moveTo>
                <a:lnTo>
                  <a:pt x="620777" y="313915"/>
                </a:lnTo>
                <a:lnTo>
                  <a:pt x="306861" y="620777"/>
                </a:lnTo>
                <a:lnTo>
                  <a:pt x="0" y="306861"/>
                </a:lnTo>
                <a:lnTo>
                  <a:pt x="313915" y="0"/>
                </a:lnTo>
                <a:close/>
              </a:path>
            </a:pathLst>
          </a:custGeom>
        </p:spPr>
      </p:pic>
      <p:sp>
        <p:nvSpPr>
          <p:cNvPr id="12" name="矩形 11"/>
          <p:cNvSpPr/>
          <p:nvPr/>
        </p:nvSpPr>
        <p:spPr>
          <a:xfrm rot="2685974">
            <a:off x="10162932" y="1890075"/>
            <a:ext cx="91440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685974">
            <a:off x="9697098" y="2535852"/>
            <a:ext cx="329028" cy="3290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657183">
            <a:off x="7769042" y="1341553"/>
            <a:ext cx="481522" cy="4066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685974">
            <a:off x="6916953" y="1005038"/>
            <a:ext cx="255702" cy="255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 rot="2685974">
            <a:off x="6895176" y="553851"/>
            <a:ext cx="123956" cy="12395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rot="2685974">
            <a:off x="11579725" y="2723217"/>
            <a:ext cx="123956" cy="12395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 rot="2731766">
            <a:off x="8007166" y="1846767"/>
            <a:ext cx="793281" cy="804442"/>
          </a:xfrm>
          <a:prstGeom prst="rect">
            <a:avLst/>
          </a:prstGeom>
          <a:solidFill>
            <a:srgbClr val="478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 rot="2685974">
            <a:off x="7592016" y="2388025"/>
            <a:ext cx="329028" cy="3290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 rot="2685974">
            <a:off x="7302536" y="2490560"/>
            <a:ext cx="123956" cy="12395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任意多边形 59"/>
          <p:cNvSpPr/>
          <p:nvPr/>
        </p:nvSpPr>
        <p:spPr>
          <a:xfrm rot="2680233">
            <a:off x="6610072" y="3566134"/>
            <a:ext cx="5393410" cy="4749253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/>
          <p:cNvCxnSpPr/>
          <p:nvPr/>
        </p:nvCxnSpPr>
        <p:spPr>
          <a:xfrm>
            <a:off x="9054358" y="2609816"/>
            <a:ext cx="3137642" cy="306232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6000750" y="2639978"/>
            <a:ext cx="3054987" cy="30684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6008522" y="5716257"/>
            <a:ext cx="3137642" cy="306232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/>
          <p:cNvSpPr txBox="1"/>
          <p:nvPr/>
        </p:nvSpPr>
        <p:spPr>
          <a:xfrm>
            <a:off x="8010021" y="3649304"/>
            <a:ext cx="270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YOUR TITLE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7838913" y="4145689"/>
            <a:ext cx="26982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mtClean="0">
                <a:solidFill>
                  <a:schemeClr val="bg1"/>
                </a:solidFill>
              </a:rPr>
              <a:t>Add your text here and write down your opinion add </a:t>
            </a:r>
            <a:r>
              <a:rPr lang="en-US" altLang="zh-CN" sz="2000">
                <a:solidFill>
                  <a:schemeClr val="bg1"/>
                </a:solidFill>
              </a:rPr>
              <a:t>your text here and write down your opinion add your text here and write down your opinion add your text here and </a:t>
            </a:r>
            <a:r>
              <a:rPr lang="en-US" altLang="zh-CN" sz="2000" smtClean="0">
                <a:solidFill>
                  <a:schemeClr val="bg1"/>
                </a:solidFill>
              </a:rPr>
              <a:t>write</a:t>
            </a:r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44"/>
          <a:stretch>
            <a:fillRect/>
          </a:stretch>
        </p:blipFill>
        <p:spPr>
          <a:xfrm>
            <a:off x="0" y="0"/>
            <a:ext cx="12192000" cy="2990850"/>
          </a:xfrm>
          <a:custGeom>
            <a:avLst/>
            <a:gdLst>
              <a:gd name="connsiteX0" fmla="*/ 0 w 12192000"/>
              <a:gd name="connsiteY0" fmla="*/ 0 h 2609850"/>
              <a:gd name="connsiteX1" fmla="*/ 12192000 w 12192000"/>
              <a:gd name="connsiteY1" fmla="*/ 0 h 2609850"/>
              <a:gd name="connsiteX2" fmla="*/ 6096000 w 12192000"/>
              <a:gd name="connsiteY2" fmla="*/ 260985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00" h="2609850">
                <a:moveTo>
                  <a:pt x="0" y="0"/>
                </a:moveTo>
                <a:lnTo>
                  <a:pt x="12192000" y="0"/>
                </a:lnTo>
                <a:lnTo>
                  <a:pt x="6096000" y="2609850"/>
                </a:lnTo>
                <a:close/>
              </a:path>
            </a:pathLst>
          </a:custGeom>
        </p:spPr>
      </p:pic>
      <p:grpSp>
        <p:nvGrpSpPr>
          <p:cNvPr id="11" name="组合 10"/>
          <p:cNvGrpSpPr/>
          <p:nvPr/>
        </p:nvGrpSpPr>
        <p:grpSpPr>
          <a:xfrm flipV="1">
            <a:off x="2667000" y="4569619"/>
            <a:ext cx="7258051" cy="2435168"/>
            <a:chOff x="2743200" y="-64474"/>
            <a:chExt cx="7110389" cy="2443343"/>
          </a:xfrm>
        </p:grpSpPr>
        <p:grpSp>
          <p:nvGrpSpPr>
            <p:cNvPr id="2" name="组合 1"/>
            <p:cNvGrpSpPr/>
            <p:nvPr/>
          </p:nvGrpSpPr>
          <p:grpSpPr>
            <a:xfrm>
              <a:off x="4327172" y="-64474"/>
              <a:ext cx="3528130" cy="2443343"/>
              <a:chOff x="4540310" y="-64474"/>
              <a:chExt cx="3182548" cy="2036641"/>
            </a:xfrm>
          </p:grpSpPr>
          <p:sp>
            <p:nvSpPr>
              <p:cNvPr id="3" name="等腰三角形 2"/>
              <p:cNvSpPr/>
              <p:nvPr/>
            </p:nvSpPr>
            <p:spPr>
              <a:xfrm flipV="1">
                <a:off x="4540310" y="-8671"/>
                <a:ext cx="3175876" cy="1980838"/>
              </a:xfrm>
              <a:prstGeom prst="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等腰三角形 7"/>
              <p:cNvSpPr/>
              <p:nvPr/>
            </p:nvSpPr>
            <p:spPr>
              <a:xfrm rot="5400000">
                <a:off x="5907233" y="156541"/>
                <a:ext cx="2036640" cy="1594610"/>
              </a:xfrm>
              <a:custGeom>
                <a:avLst/>
                <a:gdLst>
                  <a:gd name="connsiteX0" fmla="*/ 0 w 6858002"/>
                  <a:gd name="connsiteY0" fmla="*/ 6958012 h 6958012"/>
                  <a:gd name="connsiteX1" fmla="*/ 3429001 w 6858002"/>
                  <a:gd name="connsiteY1" fmla="*/ 0 h 6958012"/>
                  <a:gd name="connsiteX2" fmla="*/ 6858002 w 6858002"/>
                  <a:gd name="connsiteY2" fmla="*/ 6958012 h 6958012"/>
                  <a:gd name="connsiteX3" fmla="*/ 0 w 6858002"/>
                  <a:gd name="connsiteY3" fmla="*/ 6958012 h 6958012"/>
                  <a:gd name="connsiteX0" fmla="*/ 0 w 6858002"/>
                  <a:gd name="connsiteY0" fmla="*/ 1685924 h 1685924"/>
                  <a:gd name="connsiteX1" fmla="*/ 814388 w 6858002"/>
                  <a:gd name="connsiteY1" fmla="*/ 0 h 1685924"/>
                  <a:gd name="connsiteX2" fmla="*/ 6858002 w 6858002"/>
                  <a:gd name="connsiteY2" fmla="*/ 1685924 h 1685924"/>
                  <a:gd name="connsiteX3" fmla="*/ 0 w 6858002"/>
                  <a:gd name="connsiteY3" fmla="*/ 1685924 h 1685924"/>
                  <a:gd name="connsiteX0" fmla="*/ 0 w 6858002"/>
                  <a:gd name="connsiteY0" fmla="*/ 1700212 h 1700212"/>
                  <a:gd name="connsiteX1" fmla="*/ 885825 w 6858002"/>
                  <a:gd name="connsiteY1" fmla="*/ 0 h 1700212"/>
                  <a:gd name="connsiteX2" fmla="*/ 6858002 w 6858002"/>
                  <a:gd name="connsiteY2" fmla="*/ 1700212 h 1700212"/>
                  <a:gd name="connsiteX3" fmla="*/ 0 w 6858002"/>
                  <a:gd name="connsiteY3" fmla="*/ 1700212 h 1700212"/>
                  <a:gd name="connsiteX0" fmla="*/ 0 w 6858002"/>
                  <a:gd name="connsiteY0" fmla="*/ 2071687 h 2071687"/>
                  <a:gd name="connsiteX1" fmla="*/ 1057275 w 6858002"/>
                  <a:gd name="connsiteY1" fmla="*/ 0 h 2071687"/>
                  <a:gd name="connsiteX2" fmla="*/ 6858002 w 6858002"/>
                  <a:gd name="connsiteY2" fmla="*/ 2071687 h 2071687"/>
                  <a:gd name="connsiteX3" fmla="*/ 0 w 6858002"/>
                  <a:gd name="connsiteY3" fmla="*/ 2071687 h 2071687"/>
                  <a:gd name="connsiteX0" fmla="*/ 0 w 6858002"/>
                  <a:gd name="connsiteY0" fmla="*/ 2890837 h 2890837"/>
                  <a:gd name="connsiteX1" fmla="*/ 1495422 w 6858002"/>
                  <a:gd name="connsiteY1" fmla="*/ 0 h 2890837"/>
                  <a:gd name="connsiteX2" fmla="*/ 6858002 w 6858002"/>
                  <a:gd name="connsiteY2" fmla="*/ 2890837 h 2890837"/>
                  <a:gd name="connsiteX3" fmla="*/ 0 w 6858002"/>
                  <a:gd name="connsiteY3" fmla="*/ 2890837 h 2890837"/>
                  <a:gd name="connsiteX0" fmla="*/ 2295644 w 5362580"/>
                  <a:gd name="connsiteY0" fmla="*/ 2852737 h 2890837"/>
                  <a:gd name="connsiteX1" fmla="*/ 0 w 5362580"/>
                  <a:gd name="connsiteY1" fmla="*/ 0 h 2890837"/>
                  <a:gd name="connsiteX2" fmla="*/ 5362580 w 5362580"/>
                  <a:gd name="connsiteY2" fmla="*/ 2890837 h 2890837"/>
                  <a:gd name="connsiteX3" fmla="*/ 2295644 w 5362580"/>
                  <a:gd name="connsiteY3" fmla="*/ 2852737 h 2890837"/>
                  <a:gd name="connsiteX0" fmla="*/ 1 w 3066937"/>
                  <a:gd name="connsiteY0" fmla="*/ 1423987 h 1462087"/>
                  <a:gd name="connsiteX1" fmla="*/ 47150 w 3066937"/>
                  <a:gd name="connsiteY1" fmla="*/ 0 h 1462087"/>
                  <a:gd name="connsiteX2" fmla="*/ 3066937 w 3066937"/>
                  <a:gd name="connsiteY2" fmla="*/ 1462087 h 1462087"/>
                  <a:gd name="connsiteX3" fmla="*/ 1 w 3066937"/>
                  <a:gd name="connsiteY3" fmla="*/ 1423987 h 1462087"/>
                  <a:gd name="connsiteX0" fmla="*/ 1 w 3066937"/>
                  <a:gd name="connsiteY0" fmla="*/ 1100137 h 1138237"/>
                  <a:gd name="connsiteX1" fmla="*/ 47151 w 3066937"/>
                  <a:gd name="connsiteY1" fmla="*/ 0 h 1138237"/>
                  <a:gd name="connsiteX2" fmla="*/ 3066937 w 3066937"/>
                  <a:gd name="connsiteY2" fmla="*/ 1138237 h 1138237"/>
                  <a:gd name="connsiteX3" fmla="*/ 1 w 3066937"/>
                  <a:gd name="connsiteY3" fmla="*/ 1100137 h 1138237"/>
                  <a:gd name="connsiteX0" fmla="*/ 0 w 3109533"/>
                  <a:gd name="connsiteY0" fmla="*/ 661987 h 1138237"/>
                  <a:gd name="connsiteX1" fmla="*/ 89747 w 3109533"/>
                  <a:gd name="connsiteY1" fmla="*/ 0 h 1138237"/>
                  <a:gd name="connsiteX2" fmla="*/ 3109533 w 3109533"/>
                  <a:gd name="connsiteY2" fmla="*/ 1138237 h 1138237"/>
                  <a:gd name="connsiteX3" fmla="*/ 0 w 3109533"/>
                  <a:gd name="connsiteY3" fmla="*/ 661987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9533" h="1138237">
                    <a:moveTo>
                      <a:pt x="0" y="661987"/>
                    </a:moveTo>
                    <a:lnTo>
                      <a:pt x="89747" y="0"/>
                    </a:lnTo>
                    <a:lnTo>
                      <a:pt x="3109533" y="1138237"/>
                    </a:lnTo>
                    <a:lnTo>
                      <a:pt x="0" y="661987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6311270" y="-37091"/>
              <a:ext cx="3542319" cy="1708211"/>
              <a:chOff x="5314257" y="-36573"/>
              <a:chExt cx="4223383" cy="2036640"/>
            </a:xfrm>
          </p:grpSpPr>
          <p:sp>
            <p:nvSpPr>
              <p:cNvPr id="6" name="等腰三角形 5"/>
              <p:cNvSpPr/>
              <p:nvPr/>
            </p:nvSpPr>
            <p:spPr>
              <a:xfrm flipV="1">
                <a:off x="5314257" y="-8671"/>
                <a:ext cx="4190029" cy="1980838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等腰三角形 7"/>
              <p:cNvSpPr/>
              <p:nvPr/>
            </p:nvSpPr>
            <p:spPr>
              <a:xfrm rot="5400000">
                <a:off x="7455135" y="-82438"/>
                <a:ext cx="2036640" cy="2128370"/>
              </a:xfrm>
              <a:custGeom>
                <a:avLst/>
                <a:gdLst>
                  <a:gd name="connsiteX0" fmla="*/ 0 w 6858002"/>
                  <a:gd name="connsiteY0" fmla="*/ 6958012 h 6958012"/>
                  <a:gd name="connsiteX1" fmla="*/ 3429001 w 6858002"/>
                  <a:gd name="connsiteY1" fmla="*/ 0 h 6958012"/>
                  <a:gd name="connsiteX2" fmla="*/ 6858002 w 6858002"/>
                  <a:gd name="connsiteY2" fmla="*/ 6958012 h 6958012"/>
                  <a:gd name="connsiteX3" fmla="*/ 0 w 6858002"/>
                  <a:gd name="connsiteY3" fmla="*/ 6958012 h 6958012"/>
                  <a:gd name="connsiteX0" fmla="*/ 0 w 6858002"/>
                  <a:gd name="connsiteY0" fmla="*/ 1685924 h 1685924"/>
                  <a:gd name="connsiteX1" fmla="*/ 814388 w 6858002"/>
                  <a:gd name="connsiteY1" fmla="*/ 0 h 1685924"/>
                  <a:gd name="connsiteX2" fmla="*/ 6858002 w 6858002"/>
                  <a:gd name="connsiteY2" fmla="*/ 1685924 h 1685924"/>
                  <a:gd name="connsiteX3" fmla="*/ 0 w 6858002"/>
                  <a:gd name="connsiteY3" fmla="*/ 1685924 h 1685924"/>
                  <a:gd name="connsiteX0" fmla="*/ 0 w 6858002"/>
                  <a:gd name="connsiteY0" fmla="*/ 1700212 h 1700212"/>
                  <a:gd name="connsiteX1" fmla="*/ 885825 w 6858002"/>
                  <a:gd name="connsiteY1" fmla="*/ 0 h 1700212"/>
                  <a:gd name="connsiteX2" fmla="*/ 6858002 w 6858002"/>
                  <a:gd name="connsiteY2" fmla="*/ 1700212 h 1700212"/>
                  <a:gd name="connsiteX3" fmla="*/ 0 w 6858002"/>
                  <a:gd name="connsiteY3" fmla="*/ 1700212 h 1700212"/>
                  <a:gd name="connsiteX0" fmla="*/ 0 w 6858002"/>
                  <a:gd name="connsiteY0" fmla="*/ 2071687 h 2071687"/>
                  <a:gd name="connsiteX1" fmla="*/ 1057275 w 6858002"/>
                  <a:gd name="connsiteY1" fmla="*/ 0 h 2071687"/>
                  <a:gd name="connsiteX2" fmla="*/ 6858002 w 6858002"/>
                  <a:gd name="connsiteY2" fmla="*/ 2071687 h 2071687"/>
                  <a:gd name="connsiteX3" fmla="*/ 0 w 6858002"/>
                  <a:gd name="connsiteY3" fmla="*/ 2071687 h 2071687"/>
                  <a:gd name="connsiteX0" fmla="*/ 0 w 6858002"/>
                  <a:gd name="connsiteY0" fmla="*/ 2890837 h 2890837"/>
                  <a:gd name="connsiteX1" fmla="*/ 1495422 w 6858002"/>
                  <a:gd name="connsiteY1" fmla="*/ 0 h 2890837"/>
                  <a:gd name="connsiteX2" fmla="*/ 6858002 w 6858002"/>
                  <a:gd name="connsiteY2" fmla="*/ 2890837 h 2890837"/>
                  <a:gd name="connsiteX3" fmla="*/ 0 w 6858002"/>
                  <a:gd name="connsiteY3" fmla="*/ 2890837 h 2890837"/>
                  <a:gd name="connsiteX0" fmla="*/ 2295644 w 5362580"/>
                  <a:gd name="connsiteY0" fmla="*/ 2852737 h 2890837"/>
                  <a:gd name="connsiteX1" fmla="*/ 0 w 5362580"/>
                  <a:gd name="connsiteY1" fmla="*/ 0 h 2890837"/>
                  <a:gd name="connsiteX2" fmla="*/ 5362580 w 5362580"/>
                  <a:gd name="connsiteY2" fmla="*/ 2890837 h 2890837"/>
                  <a:gd name="connsiteX3" fmla="*/ 2295644 w 5362580"/>
                  <a:gd name="connsiteY3" fmla="*/ 2852737 h 2890837"/>
                  <a:gd name="connsiteX0" fmla="*/ 1 w 3066937"/>
                  <a:gd name="connsiteY0" fmla="*/ 1423987 h 1462087"/>
                  <a:gd name="connsiteX1" fmla="*/ 47150 w 3066937"/>
                  <a:gd name="connsiteY1" fmla="*/ 0 h 1462087"/>
                  <a:gd name="connsiteX2" fmla="*/ 3066937 w 3066937"/>
                  <a:gd name="connsiteY2" fmla="*/ 1462087 h 1462087"/>
                  <a:gd name="connsiteX3" fmla="*/ 1 w 3066937"/>
                  <a:gd name="connsiteY3" fmla="*/ 1423987 h 1462087"/>
                  <a:gd name="connsiteX0" fmla="*/ 1 w 3066937"/>
                  <a:gd name="connsiteY0" fmla="*/ 1100137 h 1138237"/>
                  <a:gd name="connsiteX1" fmla="*/ 47151 w 3066937"/>
                  <a:gd name="connsiteY1" fmla="*/ 0 h 1138237"/>
                  <a:gd name="connsiteX2" fmla="*/ 3066937 w 3066937"/>
                  <a:gd name="connsiteY2" fmla="*/ 1138237 h 1138237"/>
                  <a:gd name="connsiteX3" fmla="*/ 1 w 3066937"/>
                  <a:gd name="connsiteY3" fmla="*/ 1100137 h 1138237"/>
                  <a:gd name="connsiteX0" fmla="*/ 0 w 3109533"/>
                  <a:gd name="connsiteY0" fmla="*/ 661987 h 1138237"/>
                  <a:gd name="connsiteX1" fmla="*/ 89747 w 3109533"/>
                  <a:gd name="connsiteY1" fmla="*/ 0 h 1138237"/>
                  <a:gd name="connsiteX2" fmla="*/ 3109533 w 3109533"/>
                  <a:gd name="connsiteY2" fmla="*/ 1138237 h 1138237"/>
                  <a:gd name="connsiteX3" fmla="*/ 0 w 3109533"/>
                  <a:gd name="connsiteY3" fmla="*/ 661987 h 1138237"/>
                  <a:gd name="connsiteX0" fmla="*/ 0 w 3109533"/>
                  <a:gd name="connsiteY0" fmla="*/ 947737 h 1423987"/>
                  <a:gd name="connsiteX1" fmla="*/ 132344 w 3109533"/>
                  <a:gd name="connsiteY1" fmla="*/ 0 h 1423987"/>
                  <a:gd name="connsiteX2" fmla="*/ 3109533 w 3109533"/>
                  <a:gd name="connsiteY2" fmla="*/ 1423987 h 1423987"/>
                  <a:gd name="connsiteX3" fmla="*/ 0 w 3109533"/>
                  <a:gd name="connsiteY3" fmla="*/ 947737 h 1423987"/>
                  <a:gd name="connsiteX0" fmla="*/ 0 w 3109533"/>
                  <a:gd name="connsiteY0" fmla="*/ 966787 h 1443037"/>
                  <a:gd name="connsiteX1" fmla="*/ 132344 w 3109533"/>
                  <a:gd name="connsiteY1" fmla="*/ 0 h 1443037"/>
                  <a:gd name="connsiteX2" fmla="*/ 3109533 w 3109533"/>
                  <a:gd name="connsiteY2" fmla="*/ 1443037 h 1443037"/>
                  <a:gd name="connsiteX3" fmla="*/ 0 w 3109533"/>
                  <a:gd name="connsiteY3" fmla="*/ 966787 h 1443037"/>
                  <a:gd name="connsiteX0" fmla="*/ 0 w 3109533"/>
                  <a:gd name="connsiteY0" fmla="*/ 1042987 h 1519237"/>
                  <a:gd name="connsiteX1" fmla="*/ 47151 w 3109533"/>
                  <a:gd name="connsiteY1" fmla="*/ 0 h 1519237"/>
                  <a:gd name="connsiteX2" fmla="*/ 3109533 w 3109533"/>
                  <a:gd name="connsiteY2" fmla="*/ 1519237 h 1519237"/>
                  <a:gd name="connsiteX3" fmla="*/ 0 w 3109533"/>
                  <a:gd name="connsiteY3" fmla="*/ 1042987 h 1519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9533" h="1519237">
                    <a:moveTo>
                      <a:pt x="0" y="1042987"/>
                    </a:moveTo>
                    <a:lnTo>
                      <a:pt x="47151" y="0"/>
                    </a:lnTo>
                    <a:lnTo>
                      <a:pt x="3109533" y="1519237"/>
                    </a:lnTo>
                    <a:lnTo>
                      <a:pt x="0" y="1042987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743200" y="-10648"/>
              <a:ext cx="3027130" cy="1839448"/>
              <a:chOff x="3318616" y="-10648"/>
              <a:chExt cx="2451714" cy="1534624"/>
            </a:xfrm>
          </p:grpSpPr>
          <p:sp>
            <p:nvSpPr>
              <p:cNvPr id="9" name="等腰三角形 8"/>
              <p:cNvSpPr/>
              <p:nvPr/>
            </p:nvSpPr>
            <p:spPr>
              <a:xfrm flipV="1">
                <a:off x="3318616" y="0"/>
                <a:ext cx="2443388" cy="1523975"/>
              </a:xfrm>
              <a:prstGeom prst="triangle">
                <a:avLst/>
              </a:prstGeom>
              <a:solidFill>
                <a:schemeClr val="accent1">
                  <a:lumMod val="40000"/>
                  <a:lumOff val="60000"/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等腰三角形 7"/>
              <p:cNvSpPr/>
              <p:nvPr/>
            </p:nvSpPr>
            <p:spPr>
              <a:xfrm rot="5400000">
                <a:off x="4376311" y="129956"/>
                <a:ext cx="1534624" cy="1253415"/>
              </a:xfrm>
              <a:custGeom>
                <a:avLst/>
                <a:gdLst>
                  <a:gd name="connsiteX0" fmla="*/ 0 w 6858002"/>
                  <a:gd name="connsiteY0" fmla="*/ 6958012 h 6958012"/>
                  <a:gd name="connsiteX1" fmla="*/ 3429001 w 6858002"/>
                  <a:gd name="connsiteY1" fmla="*/ 0 h 6958012"/>
                  <a:gd name="connsiteX2" fmla="*/ 6858002 w 6858002"/>
                  <a:gd name="connsiteY2" fmla="*/ 6958012 h 6958012"/>
                  <a:gd name="connsiteX3" fmla="*/ 0 w 6858002"/>
                  <a:gd name="connsiteY3" fmla="*/ 6958012 h 6958012"/>
                  <a:gd name="connsiteX0" fmla="*/ 0 w 6858002"/>
                  <a:gd name="connsiteY0" fmla="*/ 1685924 h 1685924"/>
                  <a:gd name="connsiteX1" fmla="*/ 814388 w 6858002"/>
                  <a:gd name="connsiteY1" fmla="*/ 0 h 1685924"/>
                  <a:gd name="connsiteX2" fmla="*/ 6858002 w 6858002"/>
                  <a:gd name="connsiteY2" fmla="*/ 1685924 h 1685924"/>
                  <a:gd name="connsiteX3" fmla="*/ 0 w 6858002"/>
                  <a:gd name="connsiteY3" fmla="*/ 1685924 h 1685924"/>
                  <a:gd name="connsiteX0" fmla="*/ 0 w 6858002"/>
                  <a:gd name="connsiteY0" fmla="*/ 1700212 h 1700212"/>
                  <a:gd name="connsiteX1" fmla="*/ 885825 w 6858002"/>
                  <a:gd name="connsiteY1" fmla="*/ 0 h 1700212"/>
                  <a:gd name="connsiteX2" fmla="*/ 6858002 w 6858002"/>
                  <a:gd name="connsiteY2" fmla="*/ 1700212 h 1700212"/>
                  <a:gd name="connsiteX3" fmla="*/ 0 w 6858002"/>
                  <a:gd name="connsiteY3" fmla="*/ 1700212 h 1700212"/>
                  <a:gd name="connsiteX0" fmla="*/ 0 w 6858002"/>
                  <a:gd name="connsiteY0" fmla="*/ 2071687 h 2071687"/>
                  <a:gd name="connsiteX1" fmla="*/ 1057275 w 6858002"/>
                  <a:gd name="connsiteY1" fmla="*/ 0 h 2071687"/>
                  <a:gd name="connsiteX2" fmla="*/ 6858002 w 6858002"/>
                  <a:gd name="connsiteY2" fmla="*/ 2071687 h 2071687"/>
                  <a:gd name="connsiteX3" fmla="*/ 0 w 6858002"/>
                  <a:gd name="connsiteY3" fmla="*/ 2071687 h 2071687"/>
                  <a:gd name="connsiteX0" fmla="*/ 0 w 6858002"/>
                  <a:gd name="connsiteY0" fmla="*/ 2890837 h 2890837"/>
                  <a:gd name="connsiteX1" fmla="*/ 1495422 w 6858002"/>
                  <a:gd name="connsiteY1" fmla="*/ 0 h 2890837"/>
                  <a:gd name="connsiteX2" fmla="*/ 6858002 w 6858002"/>
                  <a:gd name="connsiteY2" fmla="*/ 2890837 h 2890837"/>
                  <a:gd name="connsiteX3" fmla="*/ 0 w 6858002"/>
                  <a:gd name="connsiteY3" fmla="*/ 2890837 h 2890837"/>
                  <a:gd name="connsiteX0" fmla="*/ 2295644 w 5362580"/>
                  <a:gd name="connsiteY0" fmla="*/ 2852737 h 2890837"/>
                  <a:gd name="connsiteX1" fmla="*/ 0 w 5362580"/>
                  <a:gd name="connsiteY1" fmla="*/ 0 h 2890837"/>
                  <a:gd name="connsiteX2" fmla="*/ 5362580 w 5362580"/>
                  <a:gd name="connsiteY2" fmla="*/ 2890837 h 2890837"/>
                  <a:gd name="connsiteX3" fmla="*/ 2295644 w 5362580"/>
                  <a:gd name="connsiteY3" fmla="*/ 2852737 h 2890837"/>
                  <a:gd name="connsiteX0" fmla="*/ 1 w 3066937"/>
                  <a:gd name="connsiteY0" fmla="*/ 1423987 h 1462087"/>
                  <a:gd name="connsiteX1" fmla="*/ 47150 w 3066937"/>
                  <a:gd name="connsiteY1" fmla="*/ 0 h 1462087"/>
                  <a:gd name="connsiteX2" fmla="*/ 3066937 w 3066937"/>
                  <a:gd name="connsiteY2" fmla="*/ 1462087 h 1462087"/>
                  <a:gd name="connsiteX3" fmla="*/ 1 w 3066937"/>
                  <a:gd name="connsiteY3" fmla="*/ 1423987 h 1462087"/>
                  <a:gd name="connsiteX0" fmla="*/ 1 w 3066937"/>
                  <a:gd name="connsiteY0" fmla="*/ 1100137 h 1138237"/>
                  <a:gd name="connsiteX1" fmla="*/ 47151 w 3066937"/>
                  <a:gd name="connsiteY1" fmla="*/ 0 h 1138237"/>
                  <a:gd name="connsiteX2" fmla="*/ 3066937 w 3066937"/>
                  <a:gd name="connsiteY2" fmla="*/ 1138237 h 1138237"/>
                  <a:gd name="connsiteX3" fmla="*/ 1 w 3066937"/>
                  <a:gd name="connsiteY3" fmla="*/ 1100137 h 1138237"/>
                  <a:gd name="connsiteX0" fmla="*/ 0 w 3109533"/>
                  <a:gd name="connsiteY0" fmla="*/ 661987 h 1138237"/>
                  <a:gd name="connsiteX1" fmla="*/ 89747 w 3109533"/>
                  <a:gd name="connsiteY1" fmla="*/ 0 h 1138237"/>
                  <a:gd name="connsiteX2" fmla="*/ 3109533 w 3109533"/>
                  <a:gd name="connsiteY2" fmla="*/ 1138237 h 1138237"/>
                  <a:gd name="connsiteX3" fmla="*/ 0 w 3109533"/>
                  <a:gd name="connsiteY3" fmla="*/ 661987 h 1138237"/>
                  <a:gd name="connsiteX0" fmla="*/ 0 w 3109533"/>
                  <a:gd name="connsiteY0" fmla="*/ 343072 h 819322"/>
                  <a:gd name="connsiteX1" fmla="*/ 1083753 w 3109533"/>
                  <a:gd name="connsiteY1" fmla="*/ 0 h 819322"/>
                  <a:gd name="connsiteX2" fmla="*/ 3109533 w 3109533"/>
                  <a:gd name="connsiteY2" fmla="*/ 819322 h 819322"/>
                  <a:gd name="connsiteX3" fmla="*/ 0 w 3109533"/>
                  <a:gd name="connsiteY3" fmla="*/ 343072 h 819322"/>
                  <a:gd name="connsiteX0" fmla="*/ 104211 w 2025780"/>
                  <a:gd name="connsiteY0" fmla="*/ 502530 h 819322"/>
                  <a:gd name="connsiteX1" fmla="*/ 0 w 2025780"/>
                  <a:gd name="connsiteY1" fmla="*/ 0 h 819322"/>
                  <a:gd name="connsiteX2" fmla="*/ 2025780 w 2025780"/>
                  <a:gd name="connsiteY2" fmla="*/ 819322 h 819322"/>
                  <a:gd name="connsiteX3" fmla="*/ 104211 w 2025780"/>
                  <a:gd name="connsiteY3" fmla="*/ 502530 h 819322"/>
                  <a:gd name="connsiteX0" fmla="*/ 31479 w 1953048"/>
                  <a:gd name="connsiteY0" fmla="*/ 490264 h 807056"/>
                  <a:gd name="connsiteX1" fmla="*/ 0 w 1953048"/>
                  <a:gd name="connsiteY1" fmla="*/ 0 h 807056"/>
                  <a:gd name="connsiteX2" fmla="*/ 1953048 w 1953048"/>
                  <a:gd name="connsiteY2" fmla="*/ 807056 h 807056"/>
                  <a:gd name="connsiteX3" fmla="*/ 31479 w 1953048"/>
                  <a:gd name="connsiteY3" fmla="*/ 490264 h 80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3048" h="807056">
                    <a:moveTo>
                      <a:pt x="31479" y="490264"/>
                    </a:moveTo>
                    <a:lnTo>
                      <a:pt x="0" y="0"/>
                    </a:lnTo>
                    <a:lnTo>
                      <a:pt x="1953048" y="807056"/>
                    </a:lnTo>
                    <a:lnTo>
                      <a:pt x="31479" y="490264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3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5153025" y="1495425"/>
            <a:ext cx="188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Black" panose="020B0A02040204020203" pitchFamily="34" charset="0"/>
              </a:rPr>
              <a:t>Part</a:t>
            </a:r>
            <a:endParaRPr lang="zh-CN" altLang="en-US" sz="7200" dirty="0">
              <a:solidFill>
                <a:schemeClr val="bg1"/>
              </a:solidFill>
              <a:latin typeface="Segoe UI Symbol" panose="020B05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62982" y="3055144"/>
            <a:ext cx="2618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accent1">
                    <a:lumMod val="50000"/>
                  </a:schemeClr>
                </a:solidFill>
                <a:latin typeface="Segoe UI Symbol" panose="020B0502040204020203" pitchFamily="34" charset="0"/>
              </a:rPr>
              <a:t>FOUR</a:t>
            </a:r>
            <a:endParaRPr lang="zh-CN" altLang="en-US" sz="7200" dirty="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</a:endParaRPr>
          </a:p>
        </p:txBody>
      </p:sp>
      <p:sp>
        <p:nvSpPr>
          <p:cNvPr id="18" name="等腰三角形 7"/>
          <p:cNvSpPr/>
          <p:nvPr/>
        </p:nvSpPr>
        <p:spPr>
          <a:xfrm rot="16200000" flipH="1" flipV="1">
            <a:off x="7646360" y="-1547417"/>
            <a:ext cx="3014663" cy="6077283"/>
          </a:xfrm>
          <a:custGeom>
            <a:avLst/>
            <a:gdLst>
              <a:gd name="connsiteX0" fmla="*/ 0 w 6858002"/>
              <a:gd name="connsiteY0" fmla="*/ 6958012 h 6958012"/>
              <a:gd name="connsiteX1" fmla="*/ 3429001 w 6858002"/>
              <a:gd name="connsiteY1" fmla="*/ 0 h 6958012"/>
              <a:gd name="connsiteX2" fmla="*/ 6858002 w 6858002"/>
              <a:gd name="connsiteY2" fmla="*/ 6958012 h 6958012"/>
              <a:gd name="connsiteX3" fmla="*/ 0 w 6858002"/>
              <a:gd name="connsiteY3" fmla="*/ 6958012 h 6958012"/>
              <a:gd name="connsiteX0" fmla="*/ 0 w 6858002"/>
              <a:gd name="connsiteY0" fmla="*/ 1685924 h 1685924"/>
              <a:gd name="connsiteX1" fmla="*/ 814388 w 6858002"/>
              <a:gd name="connsiteY1" fmla="*/ 0 h 1685924"/>
              <a:gd name="connsiteX2" fmla="*/ 6858002 w 6858002"/>
              <a:gd name="connsiteY2" fmla="*/ 1685924 h 1685924"/>
              <a:gd name="connsiteX3" fmla="*/ 0 w 6858002"/>
              <a:gd name="connsiteY3" fmla="*/ 1685924 h 1685924"/>
              <a:gd name="connsiteX0" fmla="*/ 0 w 6858002"/>
              <a:gd name="connsiteY0" fmla="*/ 1700212 h 1700212"/>
              <a:gd name="connsiteX1" fmla="*/ 885825 w 6858002"/>
              <a:gd name="connsiteY1" fmla="*/ 0 h 1700212"/>
              <a:gd name="connsiteX2" fmla="*/ 6858002 w 6858002"/>
              <a:gd name="connsiteY2" fmla="*/ 1700212 h 1700212"/>
              <a:gd name="connsiteX3" fmla="*/ 0 w 6858002"/>
              <a:gd name="connsiteY3" fmla="*/ 1700212 h 1700212"/>
              <a:gd name="connsiteX0" fmla="*/ 0 w 6858002"/>
              <a:gd name="connsiteY0" fmla="*/ 2071687 h 2071687"/>
              <a:gd name="connsiteX1" fmla="*/ 1057275 w 6858002"/>
              <a:gd name="connsiteY1" fmla="*/ 0 h 2071687"/>
              <a:gd name="connsiteX2" fmla="*/ 6858002 w 6858002"/>
              <a:gd name="connsiteY2" fmla="*/ 2071687 h 2071687"/>
              <a:gd name="connsiteX3" fmla="*/ 0 w 6858002"/>
              <a:gd name="connsiteY3" fmla="*/ 2071687 h 2071687"/>
              <a:gd name="connsiteX0" fmla="*/ 0 w 6858002"/>
              <a:gd name="connsiteY0" fmla="*/ 2890837 h 2890837"/>
              <a:gd name="connsiteX1" fmla="*/ 1495422 w 6858002"/>
              <a:gd name="connsiteY1" fmla="*/ 0 h 2890837"/>
              <a:gd name="connsiteX2" fmla="*/ 6858002 w 6858002"/>
              <a:gd name="connsiteY2" fmla="*/ 2890837 h 2890837"/>
              <a:gd name="connsiteX3" fmla="*/ 0 w 6858002"/>
              <a:gd name="connsiteY3" fmla="*/ 2890837 h 2890837"/>
              <a:gd name="connsiteX0" fmla="*/ 0 w 6858002"/>
              <a:gd name="connsiteY0" fmla="*/ 6076951 h 6076951"/>
              <a:gd name="connsiteX1" fmla="*/ 3881435 w 6858002"/>
              <a:gd name="connsiteY1" fmla="*/ 0 h 6076951"/>
              <a:gd name="connsiteX2" fmla="*/ 6858002 w 6858002"/>
              <a:gd name="connsiteY2" fmla="*/ 6076951 h 6076951"/>
              <a:gd name="connsiteX3" fmla="*/ 0 w 6858002"/>
              <a:gd name="connsiteY3" fmla="*/ 6076951 h 6076951"/>
              <a:gd name="connsiteX0" fmla="*/ 0 w 2986089"/>
              <a:gd name="connsiteY0" fmla="*/ 2276476 h 6076951"/>
              <a:gd name="connsiteX1" fmla="*/ 9522 w 2986089"/>
              <a:gd name="connsiteY1" fmla="*/ 0 h 6076951"/>
              <a:gd name="connsiteX2" fmla="*/ 2986089 w 2986089"/>
              <a:gd name="connsiteY2" fmla="*/ 6076951 h 6076951"/>
              <a:gd name="connsiteX3" fmla="*/ 0 w 2986089"/>
              <a:gd name="connsiteY3" fmla="*/ 2276476 h 6076951"/>
              <a:gd name="connsiteX0" fmla="*/ 0 w 3005078"/>
              <a:gd name="connsiteY0" fmla="*/ 2276476 h 6057962"/>
              <a:gd name="connsiteX1" fmla="*/ 9522 w 3005078"/>
              <a:gd name="connsiteY1" fmla="*/ 0 h 6057962"/>
              <a:gd name="connsiteX2" fmla="*/ 3005078 w 3005078"/>
              <a:gd name="connsiteY2" fmla="*/ 6057962 h 6057962"/>
              <a:gd name="connsiteX3" fmla="*/ 0 w 3005078"/>
              <a:gd name="connsiteY3" fmla="*/ 2276476 h 605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5078" h="6057962">
                <a:moveTo>
                  <a:pt x="0" y="2276476"/>
                </a:moveTo>
                <a:lnTo>
                  <a:pt x="9522" y="0"/>
                </a:lnTo>
                <a:lnTo>
                  <a:pt x="3005078" y="6057962"/>
                </a:lnTo>
                <a:lnTo>
                  <a:pt x="0" y="2276476"/>
                </a:ln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599" y="4048205"/>
            <a:ext cx="8719200" cy="15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2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矩形 1183"/>
          <p:cNvSpPr/>
          <p:nvPr/>
        </p:nvSpPr>
        <p:spPr>
          <a:xfrm>
            <a:off x="897840" y="4606260"/>
            <a:ext cx="3012857" cy="13748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90" name="组合 1189"/>
          <p:cNvGrpSpPr/>
          <p:nvPr/>
        </p:nvGrpSpPr>
        <p:grpSpPr>
          <a:xfrm>
            <a:off x="8121740" y="602219"/>
            <a:ext cx="5084620" cy="7422945"/>
            <a:chOff x="8151721" y="291298"/>
            <a:chExt cx="5084620" cy="7422945"/>
          </a:xfrm>
        </p:grpSpPr>
        <p:sp>
          <p:nvSpPr>
            <p:cNvPr id="1189" name="矩形 1188"/>
            <p:cNvSpPr/>
            <p:nvPr/>
          </p:nvSpPr>
          <p:spPr>
            <a:xfrm rot="2678193">
              <a:off x="9296158" y="4145726"/>
              <a:ext cx="3940183" cy="326898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8" name="矩形 1187"/>
            <p:cNvSpPr/>
            <p:nvPr/>
          </p:nvSpPr>
          <p:spPr>
            <a:xfrm rot="2735885">
              <a:off x="8151721" y="6380118"/>
              <a:ext cx="1334125" cy="1334125"/>
            </a:xfrm>
            <a:prstGeom prst="rect">
              <a:avLst/>
            </a:prstGeom>
            <a:solidFill>
              <a:schemeClr val="bg1">
                <a:lumMod val="9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7" name="矩形 316"/>
            <p:cNvSpPr/>
            <p:nvPr/>
          </p:nvSpPr>
          <p:spPr>
            <a:xfrm rot="2575587">
              <a:off x="10909034" y="485869"/>
              <a:ext cx="714427" cy="714427"/>
            </a:xfrm>
            <a:prstGeom prst="rect">
              <a:avLst/>
            </a:prstGeom>
            <a:solidFill>
              <a:schemeClr val="accent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8" name="矩形 317"/>
            <p:cNvSpPr/>
            <p:nvPr/>
          </p:nvSpPr>
          <p:spPr>
            <a:xfrm rot="2575587">
              <a:off x="10274728" y="291298"/>
              <a:ext cx="178029" cy="17802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4764" y="57147"/>
            <a:ext cx="5899700" cy="1016768"/>
            <a:chOff x="-4764" y="57147"/>
            <a:chExt cx="5899700" cy="1016768"/>
          </a:xfrm>
        </p:grpSpPr>
        <p:grpSp>
          <p:nvGrpSpPr>
            <p:cNvPr id="14" name="组合 13"/>
            <p:cNvGrpSpPr/>
            <p:nvPr/>
          </p:nvGrpSpPr>
          <p:grpSpPr>
            <a:xfrm>
              <a:off x="-4764" y="57147"/>
              <a:ext cx="5888396" cy="914404"/>
              <a:chOff x="-4764" y="57147"/>
              <a:chExt cx="5888396" cy="914404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1040170" y="57147"/>
                <a:ext cx="48434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500" b="1" dirty="0" smtClean="0">
                    <a:solidFill>
                      <a:schemeClr val="accent1">
                        <a:lumMod val="75000"/>
                      </a:schemeClr>
                    </a:solidFill>
                    <a:latin typeface="Segoe UI Emoji" panose="020B0502040204020203" pitchFamily="34" charset="0"/>
                    <a:ea typeface="Segoe UI Emoji" panose="020B0502040204020203" pitchFamily="34" charset="0"/>
                    <a:cs typeface="Segoe UI Black" panose="020B0A02040204020203" pitchFamily="34" charset="0"/>
                  </a:rPr>
                  <a:t>ADD YOUR TITLE HERE</a:t>
                </a:r>
                <a:endParaRPr lang="zh-CN" altLang="en-US" sz="3500" b="1" dirty="0">
                  <a:solidFill>
                    <a:schemeClr val="accent1">
                      <a:lumMod val="75000"/>
                    </a:schemeClr>
                  </a:solidFill>
                  <a:latin typeface="Segoe UI Emoji" panose="020B0502040204020203" pitchFamily="34" charset="0"/>
                  <a:cs typeface="Segoe UI Black" panose="020B0A02040204020203" pitchFamily="34" charset="0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-4764" y="57152"/>
                <a:ext cx="981293" cy="914399"/>
                <a:chOff x="-4764" y="57152"/>
                <a:chExt cx="981293" cy="914399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9" name="组合 18"/>
                <p:cNvGrpSpPr/>
                <p:nvPr/>
              </p:nvGrpSpPr>
              <p:grpSpPr>
                <a:xfrm>
                  <a:off x="-4764" y="57152"/>
                  <a:ext cx="704852" cy="914399"/>
                  <a:chOff x="-4764" y="57152"/>
                  <a:chExt cx="704852" cy="914399"/>
                </a:xfrm>
              </p:grpSpPr>
              <p:sp>
                <p:nvSpPr>
                  <p:cNvPr id="20" name="矩形 19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21" name="组合 20"/>
                  <p:cNvGrpSpPr/>
                  <p:nvPr/>
                </p:nvGrpSpPr>
                <p:grpSpPr>
                  <a:xfrm>
                    <a:off x="86372" y="57152"/>
                    <a:ext cx="575833" cy="914399"/>
                    <a:chOff x="86372" y="57152"/>
                    <a:chExt cx="575833" cy="914399"/>
                  </a:xfrm>
                </p:grpSpPr>
                <p:sp>
                  <p:nvSpPr>
                    <p:cNvPr id="22" name="文本框 21"/>
                    <p:cNvSpPr txBox="1"/>
                    <p:nvPr/>
                  </p:nvSpPr>
                  <p:spPr>
                    <a:xfrm>
                      <a:off x="124255" y="57152"/>
                      <a:ext cx="332509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4400" smtClean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4</a:t>
                      </a:r>
                      <a:endParaRPr lang="zh-CN" altLang="en-US" sz="4400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p:txBody>
                </p:sp>
                <p:sp>
                  <p:nvSpPr>
                    <p:cNvPr id="23" name="文本框 22"/>
                    <p:cNvSpPr txBox="1"/>
                    <p:nvPr/>
                  </p:nvSpPr>
                  <p:spPr>
                    <a:xfrm>
                      <a:off x="86372" y="602219"/>
                      <a:ext cx="57583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Part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sp>
          <p:nvSpPr>
            <p:cNvPr id="15" name="文本框 14"/>
            <p:cNvSpPr txBox="1"/>
            <p:nvPr/>
          </p:nvSpPr>
          <p:spPr>
            <a:xfrm>
              <a:off x="1042987" y="612250"/>
              <a:ext cx="4851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300" dirty="0" smtClean="0">
                  <a:solidFill>
                    <a:schemeClr val="bg2">
                      <a:lumMod val="50000"/>
                    </a:schemeClr>
                  </a:solidFill>
                </a:rPr>
                <a:t>Add your text here add your text here</a:t>
              </a:r>
              <a:endParaRPr lang="zh-CN" altLang="en-US" sz="23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90" name="图片 2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8" t="19185" r="51542" b="28220"/>
          <a:stretch>
            <a:fillRect/>
          </a:stretch>
        </p:blipFill>
        <p:spPr>
          <a:xfrm>
            <a:off x="906484" y="1480618"/>
            <a:ext cx="3004213" cy="3125643"/>
          </a:xfrm>
          <a:custGeom>
            <a:avLst/>
            <a:gdLst>
              <a:gd name="connsiteX0" fmla="*/ 0 w 3701143"/>
              <a:gd name="connsiteY0" fmla="*/ 0 h 3606942"/>
              <a:gd name="connsiteX1" fmla="*/ 3701143 w 3701143"/>
              <a:gd name="connsiteY1" fmla="*/ 0 h 3606942"/>
              <a:gd name="connsiteX2" fmla="*/ 3701143 w 3701143"/>
              <a:gd name="connsiteY2" fmla="*/ 3606942 h 3606942"/>
              <a:gd name="connsiteX3" fmla="*/ 0 w 3701143"/>
              <a:gd name="connsiteY3" fmla="*/ 3606942 h 360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1143" h="3606942">
                <a:moveTo>
                  <a:pt x="0" y="0"/>
                </a:moveTo>
                <a:lnTo>
                  <a:pt x="3701143" y="0"/>
                </a:lnTo>
                <a:lnTo>
                  <a:pt x="3701143" y="3606942"/>
                </a:lnTo>
                <a:lnTo>
                  <a:pt x="0" y="3606942"/>
                </a:lnTo>
                <a:close/>
              </a:path>
            </a:pathLst>
          </a:custGeom>
        </p:spPr>
      </p:pic>
      <p:pic>
        <p:nvPicPr>
          <p:cNvPr id="293" name="图片 2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5" t="18562" r="33135" b="28843"/>
          <a:stretch>
            <a:fillRect/>
          </a:stretch>
        </p:blipFill>
        <p:spPr>
          <a:xfrm>
            <a:off x="4597423" y="1480617"/>
            <a:ext cx="2997154" cy="3125643"/>
          </a:xfrm>
          <a:custGeom>
            <a:avLst/>
            <a:gdLst>
              <a:gd name="connsiteX0" fmla="*/ 0 w 3701143"/>
              <a:gd name="connsiteY0" fmla="*/ 0 h 3606942"/>
              <a:gd name="connsiteX1" fmla="*/ 3701143 w 3701143"/>
              <a:gd name="connsiteY1" fmla="*/ 0 h 3606942"/>
              <a:gd name="connsiteX2" fmla="*/ 3701143 w 3701143"/>
              <a:gd name="connsiteY2" fmla="*/ 3606942 h 3606942"/>
              <a:gd name="connsiteX3" fmla="*/ 0 w 3701143"/>
              <a:gd name="connsiteY3" fmla="*/ 3606942 h 360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1143" h="3606942">
                <a:moveTo>
                  <a:pt x="0" y="0"/>
                </a:moveTo>
                <a:lnTo>
                  <a:pt x="3701143" y="0"/>
                </a:lnTo>
                <a:lnTo>
                  <a:pt x="3701143" y="3606942"/>
                </a:lnTo>
                <a:lnTo>
                  <a:pt x="0" y="3606942"/>
                </a:lnTo>
                <a:close/>
              </a:path>
            </a:pathLst>
          </a:custGeom>
        </p:spPr>
      </p:pic>
      <p:pic>
        <p:nvPicPr>
          <p:cNvPr id="295" name="图片 2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2" t="29443" r="28162" b="17962"/>
          <a:stretch>
            <a:fillRect/>
          </a:stretch>
        </p:blipFill>
        <p:spPr>
          <a:xfrm>
            <a:off x="8281303" y="1480617"/>
            <a:ext cx="2997153" cy="3125643"/>
          </a:xfrm>
          <a:custGeom>
            <a:avLst/>
            <a:gdLst>
              <a:gd name="connsiteX0" fmla="*/ 0 w 3701143"/>
              <a:gd name="connsiteY0" fmla="*/ 0 h 3606942"/>
              <a:gd name="connsiteX1" fmla="*/ 3701143 w 3701143"/>
              <a:gd name="connsiteY1" fmla="*/ 0 h 3606942"/>
              <a:gd name="connsiteX2" fmla="*/ 3701143 w 3701143"/>
              <a:gd name="connsiteY2" fmla="*/ 3606942 h 3606942"/>
              <a:gd name="connsiteX3" fmla="*/ 0 w 3701143"/>
              <a:gd name="connsiteY3" fmla="*/ 3606942 h 360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1143" h="3606942">
                <a:moveTo>
                  <a:pt x="0" y="0"/>
                </a:moveTo>
                <a:lnTo>
                  <a:pt x="3701143" y="0"/>
                </a:lnTo>
                <a:lnTo>
                  <a:pt x="3701143" y="3606942"/>
                </a:lnTo>
                <a:lnTo>
                  <a:pt x="0" y="3606942"/>
                </a:lnTo>
                <a:close/>
              </a:path>
            </a:pathLst>
          </a:custGeom>
        </p:spPr>
      </p:pic>
      <p:sp>
        <p:nvSpPr>
          <p:cNvPr id="297" name="矩形 296"/>
          <p:cNvSpPr/>
          <p:nvPr/>
        </p:nvSpPr>
        <p:spPr>
          <a:xfrm>
            <a:off x="4597423" y="4606260"/>
            <a:ext cx="2997154" cy="13748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8" name="矩形 297"/>
          <p:cNvSpPr/>
          <p:nvPr/>
        </p:nvSpPr>
        <p:spPr>
          <a:xfrm>
            <a:off x="8281303" y="4606260"/>
            <a:ext cx="2997153" cy="13748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6" name="直角三角形 1185"/>
          <p:cNvSpPr/>
          <p:nvPr/>
        </p:nvSpPr>
        <p:spPr>
          <a:xfrm rot="5400000">
            <a:off x="930234" y="1448224"/>
            <a:ext cx="684721" cy="749508"/>
          </a:xfrm>
          <a:prstGeom prst="rtTriangle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3" name="直角三角形 302"/>
          <p:cNvSpPr/>
          <p:nvPr/>
        </p:nvSpPr>
        <p:spPr>
          <a:xfrm rot="5400000">
            <a:off x="4629817" y="1448224"/>
            <a:ext cx="684721" cy="749508"/>
          </a:xfrm>
          <a:prstGeom prst="rtTriangle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4" name="直角三角形 303"/>
          <p:cNvSpPr/>
          <p:nvPr/>
        </p:nvSpPr>
        <p:spPr>
          <a:xfrm rot="5400000">
            <a:off x="8313697" y="1448225"/>
            <a:ext cx="684721" cy="749508"/>
          </a:xfrm>
          <a:prstGeom prst="rtTriangle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5" name="文本框 304"/>
          <p:cNvSpPr txBox="1"/>
          <p:nvPr/>
        </p:nvSpPr>
        <p:spPr>
          <a:xfrm>
            <a:off x="966444" y="4651229"/>
            <a:ext cx="191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YOUR TITLE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306" name="文本框 305"/>
          <p:cNvSpPr txBox="1"/>
          <p:nvPr/>
        </p:nvSpPr>
        <p:spPr>
          <a:xfrm>
            <a:off x="4642393" y="4651229"/>
            <a:ext cx="191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YOUR TITLE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307" name="文本框 306"/>
          <p:cNvSpPr txBox="1"/>
          <p:nvPr/>
        </p:nvSpPr>
        <p:spPr>
          <a:xfrm>
            <a:off x="8326273" y="4651229"/>
            <a:ext cx="191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YOUR TITLE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187" name="文本框 1186"/>
          <p:cNvSpPr txBox="1"/>
          <p:nvPr/>
        </p:nvSpPr>
        <p:spPr>
          <a:xfrm>
            <a:off x="973326" y="5129479"/>
            <a:ext cx="287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Add your text here and write down your opinion here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09" name="文本框 308"/>
          <p:cNvSpPr txBox="1"/>
          <p:nvPr/>
        </p:nvSpPr>
        <p:spPr>
          <a:xfrm>
            <a:off x="4642393" y="5129479"/>
            <a:ext cx="287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Add your text here and write down your opinion here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0" name="文本框 309"/>
          <p:cNvSpPr txBox="1"/>
          <p:nvPr/>
        </p:nvSpPr>
        <p:spPr>
          <a:xfrm>
            <a:off x="8326273" y="5129478"/>
            <a:ext cx="287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Add your text here and write down your opinion here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6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00086" y="6089650"/>
            <a:ext cx="3886905" cy="115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8121740" y="602219"/>
            <a:ext cx="5084620" cy="7422945"/>
            <a:chOff x="8151721" y="291298"/>
            <a:chExt cx="5084620" cy="7422945"/>
          </a:xfrm>
        </p:grpSpPr>
        <p:sp>
          <p:nvSpPr>
            <p:cNvPr id="35" name="矩形 34"/>
            <p:cNvSpPr/>
            <p:nvPr/>
          </p:nvSpPr>
          <p:spPr>
            <a:xfrm rot="2678193">
              <a:off x="9296158" y="4145726"/>
              <a:ext cx="3940183" cy="326898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 rot="2735885">
              <a:off x="8151721" y="6380118"/>
              <a:ext cx="1334125" cy="1334125"/>
            </a:xfrm>
            <a:prstGeom prst="rect">
              <a:avLst/>
            </a:prstGeom>
            <a:solidFill>
              <a:schemeClr val="bg1">
                <a:lumMod val="95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 rot="2575587">
              <a:off x="10909034" y="485869"/>
              <a:ext cx="714427" cy="714427"/>
            </a:xfrm>
            <a:prstGeom prst="rect">
              <a:avLst/>
            </a:prstGeom>
            <a:solidFill>
              <a:schemeClr val="accent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 rot="2575587">
              <a:off x="10274728" y="291298"/>
              <a:ext cx="178029" cy="17802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700086" y="2374793"/>
            <a:ext cx="4531479" cy="6745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latin typeface="Segoe UI Emoji" panose="020B0502040204020203" pitchFamily="34" charset="0"/>
                <a:ea typeface="Segoe UI Emoji" panose="020B0502040204020203" pitchFamily="34" charset="0"/>
              </a:rPr>
              <a:t>ADD YOUR TITLE HERE</a:t>
            </a:r>
            <a:endParaRPr lang="zh-CN" altLang="en-US" sz="2800">
              <a:latin typeface="Segoe UI Emoji" panose="020B0502040204020203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4" y="57147"/>
            <a:ext cx="5899700" cy="1016768"/>
            <a:chOff x="-4764" y="57147"/>
            <a:chExt cx="5899700" cy="1016768"/>
          </a:xfrm>
        </p:grpSpPr>
        <p:grpSp>
          <p:nvGrpSpPr>
            <p:cNvPr id="14" name="组合 13"/>
            <p:cNvGrpSpPr/>
            <p:nvPr/>
          </p:nvGrpSpPr>
          <p:grpSpPr>
            <a:xfrm>
              <a:off x="-4764" y="57147"/>
              <a:ext cx="5888396" cy="914404"/>
              <a:chOff x="-4764" y="57147"/>
              <a:chExt cx="5888396" cy="914404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1040170" y="57147"/>
                <a:ext cx="48434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500" b="1" dirty="0" smtClean="0">
                    <a:solidFill>
                      <a:schemeClr val="accent1">
                        <a:lumMod val="75000"/>
                      </a:schemeClr>
                    </a:solidFill>
                    <a:latin typeface="Segoe UI Emoji" panose="020B0502040204020203" pitchFamily="34" charset="0"/>
                    <a:ea typeface="Segoe UI Emoji" panose="020B0502040204020203" pitchFamily="34" charset="0"/>
                    <a:cs typeface="Segoe UI Black" panose="020B0A02040204020203" pitchFamily="34" charset="0"/>
                  </a:rPr>
                  <a:t>ADD YOUR TITLE HERE</a:t>
                </a:r>
                <a:endParaRPr lang="zh-CN" altLang="en-US" sz="3500" b="1" dirty="0">
                  <a:solidFill>
                    <a:schemeClr val="accent1">
                      <a:lumMod val="75000"/>
                    </a:schemeClr>
                  </a:solidFill>
                  <a:latin typeface="Segoe UI Emoji" panose="020B0502040204020203" pitchFamily="34" charset="0"/>
                  <a:cs typeface="Segoe UI Black" panose="020B0A02040204020203" pitchFamily="34" charset="0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-4764" y="57152"/>
                <a:ext cx="981293" cy="914399"/>
                <a:chOff x="-4764" y="57152"/>
                <a:chExt cx="981293" cy="914399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9" name="组合 18"/>
                <p:cNvGrpSpPr/>
                <p:nvPr/>
              </p:nvGrpSpPr>
              <p:grpSpPr>
                <a:xfrm>
                  <a:off x="-4764" y="57152"/>
                  <a:ext cx="704852" cy="914399"/>
                  <a:chOff x="-4764" y="57152"/>
                  <a:chExt cx="704852" cy="914399"/>
                </a:xfrm>
              </p:grpSpPr>
              <p:sp>
                <p:nvSpPr>
                  <p:cNvPr id="20" name="矩形 19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21" name="组合 20"/>
                  <p:cNvGrpSpPr/>
                  <p:nvPr/>
                </p:nvGrpSpPr>
                <p:grpSpPr>
                  <a:xfrm>
                    <a:off x="86372" y="57152"/>
                    <a:ext cx="575833" cy="914399"/>
                    <a:chOff x="86372" y="57152"/>
                    <a:chExt cx="575833" cy="914399"/>
                  </a:xfrm>
                </p:grpSpPr>
                <p:sp>
                  <p:nvSpPr>
                    <p:cNvPr id="22" name="文本框 21"/>
                    <p:cNvSpPr txBox="1"/>
                    <p:nvPr/>
                  </p:nvSpPr>
                  <p:spPr>
                    <a:xfrm>
                      <a:off x="124255" y="57152"/>
                      <a:ext cx="332509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4400" smtClean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4</a:t>
                      </a:r>
                      <a:endParaRPr lang="zh-CN" altLang="en-US" sz="4400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p:txBody>
                </p:sp>
                <p:sp>
                  <p:nvSpPr>
                    <p:cNvPr id="23" name="文本框 22"/>
                    <p:cNvSpPr txBox="1"/>
                    <p:nvPr/>
                  </p:nvSpPr>
                  <p:spPr>
                    <a:xfrm>
                      <a:off x="86372" y="602219"/>
                      <a:ext cx="57583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Part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sp>
          <p:nvSpPr>
            <p:cNvPr id="15" name="文本框 14"/>
            <p:cNvSpPr txBox="1"/>
            <p:nvPr/>
          </p:nvSpPr>
          <p:spPr>
            <a:xfrm>
              <a:off x="1042987" y="612250"/>
              <a:ext cx="4851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300" dirty="0" smtClean="0">
                  <a:solidFill>
                    <a:schemeClr val="bg2">
                      <a:lumMod val="50000"/>
                    </a:schemeClr>
                  </a:solidFill>
                </a:rPr>
                <a:t>Add your text here add your text here</a:t>
              </a:r>
              <a:endParaRPr lang="zh-CN" altLang="en-US" sz="23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8" t="19185" r="51542" b="28220"/>
          <a:stretch>
            <a:fillRect/>
          </a:stretch>
        </p:blipFill>
        <p:spPr>
          <a:xfrm>
            <a:off x="4586990" y="1465802"/>
            <a:ext cx="3411276" cy="4739056"/>
          </a:xfrm>
          <a:custGeom>
            <a:avLst/>
            <a:gdLst>
              <a:gd name="connsiteX0" fmla="*/ 0 w 3701143"/>
              <a:gd name="connsiteY0" fmla="*/ 0 h 3606942"/>
              <a:gd name="connsiteX1" fmla="*/ 3701143 w 3701143"/>
              <a:gd name="connsiteY1" fmla="*/ 0 h 3606942"/>
              <a:gd name="connsiteX2" fmla="*/ 3701143 w 3701143"/>
              <a:gd name="connsiteY2" fmla="*/ 3606942 h 3606942"/>
              <a:gd name="connsiteX3" fmla="*/ 0 w 3701143"/>
              <a:gd name="connsiteY3" fmla="*/ 3606942 h 360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1143" h="3606942">
                <a:moveTo>
                  <a:pt x="0" y="0"/>
                </a:moveTo>
                <a:lnTo>
                  <a:pt x="3701143" y="0"/>
                </a:lnTo>
                <a:lnTo>
                  <a:pt x="3701143" y="3606942"/>
                </a:lnTo>
                <a:lnTo>
                  <a:pt x="0" y="3606942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5" t="18562" r="33135" b="28843"/>
          <a:stretch>
            <a:fillRect/>
          </a:stretch>
        </p:blipFill>
        <p:spPr>
          <a:xfrm>
            <a:off x="8189708" y="1465802"/>
            <a:ext cx="2435721" cy="2540141"/>
          </a:xfrm>
          <a:custGeom>
            <a:avLst/>
            <a:gdLst>
              <a:gd name="connsiteX0" fmla="*/ 0 w 3701143"/>
              <a:gd name="connsiteY0" fmla="*/ 0 h 3606942"/>
              <a:gd name="connsiteX1" fmla="*/ 3701143 w 3701143"/>
              <a:gd name="connsiteY1" fmla="*/ 0 h 3606942"/>
              <a:gd name="connsiteX2" fmla="*/ 3701143 w 3701143"/>
              <a:gd name="connsiteY2" fmla="*/ 3606942 h 3606942"/>
              <a:gd name="connsiteX3" fmla="*/ 0 w 3701143"/>
              <a:gd name="connsiteY3" fmla="*/ 3606942 h 360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1143" h="3606942">
                <a:moveTo>
                  <a:pt x="0" y="0"/>
                </a:moveTo>
                <a:lnTo>
                  <a:pt x="3701143" y="0"/>
                </a:lnTo>
                <a:lnTo>
                  <a:pt x="3701143" y="3606942"/>
                </a:lnTo>
                <a:lnTo>
                  <a:pt x="0" y="3606942"/>
                </a:lnTo>
                <a:close/>
              </a:path>
            </a:pathLst>
          </a:cu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2" t="29443" r="28162" b="17962"/>
          <a:stretch>
            <a:fillRect/>
          </a:stretch>
        </p:blipFill>
        <p:spPr>
          <a:xfrm>
            <a:off x="8189708" y="4223817"/>
            <a:ext cx="3232797" cy="1981041"/>
          </a:xfrm>
          <a:custGeom>
            <a:avLst/>
            <a:gdLst>
              <a:gd name="connsiteX0" fmla="*/ 0 w 3701143"/>
              <a:gd name="connsiteY0" fmla="*/ 0 h 3606942"/>
              <a:gd name="connsiteX1" fmla="*/ 3701143 w 3701143"/>
              <a:gd name="connsiteY1" fmla="*/ 0 h 3606942"/>
              <a:gd name="connsiteX2" fmla="*/ 3701143 w 3701143"/>
              <a:gd name="connsiteY2" fmla="*/ 3606942 h 3606942"/>
              <a:gd name="connsiteX3" fmla="*/ 0 w 3701143"/>
              <a:gd name="connsiteY3" fmla="*/ 3606942 h 360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1143" h="3606942">
                <a:moveTo>
                  <a:pt x="0" y="0"/>
                </a:moveTo>
                <a:lnTo>
                  <a:pt x="3701143" y="0"/>
                </a:lnTo>
                <a:lnTo>
                  <a:pt x="3701143" y="3606942"/>
                </a:lnTo>
                <a:lnTo>
                  <a:pt x="0" y="3606942"/>
                </a:lnTo>
                <a:close/>
              </a:path>
            </a:pathLst>
          </a:custGeom>
        </p:spPr>
      </p:pic>
      <p:sp>
        <p:nvSpPr>
          <p:cNvPr id="2" name="矩形 1"/>
          <p:cNvSpPr/>
          <p:nvPr/>
        </p:nvSpPr>
        <p:spPr>
          <a:xfrm>
            <a:off x="700087" y="1465802"/>
            <a:ext cx="4681382" cy="6745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smtClean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ADD YOUR TITLE HERE AND</a:t>
            </a:r>
            <a:endParaRPr lang="zh-CN" altLang="en-US" sz="2800" b="1" dirty="0">
              <a:solidFill>
                <a:schemeClr val="bg1"/>
              </a:solidFill>
              <a:latin typeface="Segoe UI Emoji" panose="020B0502040204020203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00086" y="3264385"/>
            <a:ext cx="3886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/>
              <a:t>Add your text here and write down your opinion add </a:t>
            </a:r>
            <a:r>
              <a:rPr lang="en-US" altLang="zh-CN" sz="2400"/>
              <a:t>your text here and write down your opinion add your text here and write down your opinion add your text here and </a:t>
            </a:r>
            <a:r>
              <a:rPr lang="en-US" altLang="zh-CN" sz="2400" smtClean="0"/>
              <a:t>write down your opinion</a:t>
            </a:r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44325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735422" y="2607658"/>
            <a:ext cx="5350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smtClean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THANKS</a:t>
            </a:r>
            <a:endParaRPr lang="zh-CN" altLang="en-US" sz="9600">
              <a:solidFill>
                <a:schemeClr val="bg1"/>
              </a:solidFill>
              <a:latin typeface="Segoe UI Emoji" panose="020B0502040204020203" pitchFamily="34" charset="0"/>
            </a:endParaRPr>
          </a:p>
        </p:txBody>
      </p:sp>
      <p:sp>
        <p:nvSpPr>
          <p:cNvPr id="18" name="直角三角形 17"/>
          <p:cNvSpPr/>
          <p:nvPr/>
        </p:nvSpPr>
        <p:spPr>
          <a:xfrm rot="5400000">
            <a:off x="-1999037" y="1999033"/>
            <a:ext cx="6858003" cy="2859933"/>
          </a:xfrm>
          <a:prstGeom prst="rtTriangle">
            <a:avLst/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7333032" y="1999035"/>
            <a:ext cx="6858003" cy="2859933"/>
          </a:xfrm>
          <a:prstGeom prst="rtTriangle">
            <a:avLst/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132960" y="4027252"/>
            <a:ext cx="2128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2016.10.20</a:t>
            </a:r>
            <a:endParaRPr lang="zh-CN" altLang="en-US" sz="3200" dirty="0">
              <a:solidFill>
                <a:schemeClr val="bg1"/>
              </a:solidFill>
              <a:latin typeface="Segoe UI Emoj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9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74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66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3"/>
          <a:stretch/>
        </p:blipFill>
        <p:spPr>
          <a:xfrm>
            <a:off x="1" y="0"/>
            <a:ext cx="6192982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486400" y="0"/>
            <a:ext cx="706583" cy="3519055"/>
          </a:xfrm>
          <a:custGeom>
            <a:avLst/>
            <a:gdLst>
              <a:gd name="connsiteX0" fmla="*/ 0 w 997527"/>
              <a:gd name="connsiteY0" fmla="*/ 0 h 3519055"/>
              <a:gd name="connsiteX1" fmla="*/ 997527 w 997527"/>
              <a:gd name="connsiteY1" fmla="*/ 0 h 3519055"/>
              <a:gd name="connsiteX2" fmla="*/ 997527 w 997527"/>
              <a:gd name="connsiteY2" fmla="*/ 3519055 h 3519055"/>
              <a:gd name="connsiteX3" fmla="*/ 0 w 997527"/>
              <a:gd name="connsiteY3" fmla="*/ 3519055 h 3519055"/>
              <a:gd name="connsiteX4" fmla="*/ 0 w 997527"/>
              <a:gd name="connsiteY4" fmla="*/ 0 h 3519055"/>
              <a:gd name="connsiteX0" fmla="*/ 0 w 997527"/>
              <a:gd name="connsiteY0" fmla="*/ 0 h 3519055"/>
              <a:gd name="connsiteX1" fmla="*/ 997527 w 997527"/>
              <a:gd name="connsiteY1" fmla="*/ 0 h 3519055"/>
              <a:gd name="connsiteX2" fmla="*/ 997527 w 997527"/>
              <a:gd name="connsiteY2" fmla="*/ 3519055 h 3519055"/>
              <a:gd name="connsiteX3" fmla="*/ 0 w 997527"/>
              <a:gd name="connsiteY3" fmla="*/ 2951018 h 3519055"/>
              <a:gd name="connsiteX4" fmla="*/ 0 w 997527"/>
              <a:gd name="connsiteY4" fmla="*/ 0 h 351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527" h="3519055">
                <a:moveTo>
                  <a:pt x="0" y="0"/>
                </a:moveTo>
                <a:lnTo>
                  <a:pt x="997527" y="0"/>
                </a:lnTo>
                <a:lnTo>
                  <a:pt x="997527" y="3519055"/>
                </a:lnTo>
                <a:lnTo>
                  <a:pt x="0" y="29510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486400" y="3519055"/>
            <a:ext cx="706583" cy="3338945"/>
          </a:xfrm>
          <a:custGeom>
            <a:avLst/>
            <a:gdLst>
              <a:gd name="connsiteX0" fmla="*/ 0 w 997527"/>
              <a:gd name="connsiteY0" fmla="*/ 0 h 3338945"/>
              <a:gd name="connsiteX1" fmla="*/ 997527 w 997527"/>
              <a:gd name="connsiteY1" fmla="*/ 0 h 3338945"/>
              <a:gd name="connsiteX2" fmla="*/ 997527 w 997527"/>
              <a:gd name="connsiteY2" fmla="*/ 3338945 h 3338945"/>
              <a:gd name="connsiteX3" fmla="*/ 0 w 997527"/>
              <a:gd name="connsiteY3" fmla="*/ 3338945 h 3338945"/>
              <a:gd name="connsiteX4" fmla="*/ 0 w 997527"/>
              <a:gd name="connsiteY4" fmla="*/ 0 h 3338945"/>
              <a:gd name="connsiteX0" fmla="*/ 13854 w 997527"/>
              <a:gd name="connsiteY0" fmla="*/ 457200 h 3338945"/>
              <a:gd name="connsiteX1" fmla="*/ 997527 w 997527"/>
              <a:gd name="connsiteY1" fmla="*/ 0 h 3338945"/>
              <a:gd name="connsiteX2" fmla="*/ 997527 w 997527"/>
              <a:gd name="connsiteY2" fmla="*/ 3338945 h 3338945"/>
              <a:gd name="connsiteX3" fmla="*/ 0 w 997527"/>
              <a:gd name="connsiteY3" fmla="*/ 3338945 h 3338945"/>
              <a:gd name="connsiteX4" fmla="*/ 13854 w 997527"/>
              <a:gd name="connsiteY4" fmla="*/ 457200 h 333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527" h="3338945">
                <a:moveTo>
                  <a:pt x="13854" y="457200"/>
                </a:moveTo>
                <a:lnTo>
                  <a:pt x="997527" y="0"/>
                </a:lnTo>
                <a:lnTo>
                  <a:pt x="997527" y="3338945"/>
                </a:lnTo>
                <a:lnTo>
                  <a:pt x="0" y="3338945"/>
                </a:lnTo>
                <a:lnTo>
                  <a:pt x="13854" y="457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530439" y="13855"/>
            <a:ext cx="872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smtClean="0">
                <a:ln w="31750">
                  <a:solidFill>
                    <a:schemeClr val="bg1"/>
                  </a:solidFill>
                </a:ln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Black" panose="020B0A02040204020203" pitchFamily="34" charset="0"/>
              </a:rPr>
              <a:t>C</a:t>
            </a:r>
            <a:endParaRPr lang="zh-CN" altLang="en-US" sz="9600" dirty="0">
              <a:ln w="31750">
                <a:solidFill>
                  <a:schemeClr val="bg1"/>
                </a:solidFill>
              </a:ln>
              <a:solidFill>
                <a:schemeClr val="bg1"/>
              </a:solidFill>
              <a:latin typeface="Segoe UI Emoji" panose="020B05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86400" y="253940"/>
            <a:ext cx="4253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err="1" smtClean="0">
                <a:solidFill>
                  <a:schemeClr val="accent1">
                    <a:lumMod val="75000"/>
                  </a:schemeClr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ont</a:t>
            </a:r>
            <a:r>
              <a:rPr lang="en-US" altLang="zh-CN" sz="72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ents</a:t>
            </a:r>
            <a:endParaRPr lang="zh-CN" altLang="en-US" sz="7200" dirty="0">
              <a:solidFill>
                <a:schemeClr val="accent1">
                  <a:lumMod val="60000"/>
                  <a:lumOff val="40000"/>
                </a:schemeClr>
              </a:solidFill>
              <a:latin typeface="Segoe UI Emoji" panose="020B0502040204020203" pitchFamily="34" charset="0"/>
            </a:endParaRPr>
          </a:p>
        </p:txBody>
      </p:sp>
      <p:sp>
        <p:nvSpPr>
          <p:cNvPr id="14" name="直角三角形 13"/>
          <p:cNvSpPr/>
          <p:nvPr/>
        </p:nvSpPr>
        <p:spPr>
          <a:xfrm>
            <a:off x="0" y="1873598"/>
            <a:ext cx="1771649" cy="4984402"/>
          </a:xfrm>
          <a:prstGeom prst="rtTriangle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989618" y="1873598"/>
            <a:ext cx="817418" cy="81741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989618" y="3110346"/>
            <a:ext cx="817418" cy="81741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6989618" y="4371109"/>
            <a:ext cx="817418" cy="81741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989618" y="5631872"/>
            <a:ext cx="817418" cy="81741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7176657" y="1967438"/>
            <a:ext cx="33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</a:t>
            </a:r>
            <a:endParaRPr lang="zh-CN" altLang="en-US" sz="3600" dirty="0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176657" y="3195889"/>
            <a:ext cx="33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</a:t>
            </a:r>
            <a:endParaRPr lang="zh-CN" altLang="en-US" sz="3600" dirty="0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76657" y="4456652"/>
            <a:ext cx="33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176657" y="5717415"/>
            <a:ext cx="33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994075" y="1875104"/>
            <a:ext cx="3823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Add your text here add your text here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cs typeface="Tahoma" panose="020B060403050404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994075" y="3135867"/>
            <a:ext cx="3823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Add your text here add your text here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cs typeface="Tahoma" panose="020B060403050404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994075" y="4371109"/>
            <a:ext cx="3823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Add your text here add your text here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cs typeface="Tahoma" panose="020B060403050404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994075" y="5631872"/>
            <a:ext cx="3823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Add your text here add your text here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cs typeface="Tahoma" panose="020B0604030504040204" pitchFamily="34" charset="0"/>
            </a:endParaRPr>
          </a:p>
        </p:txBody>
      </p:sp>
      <p:sp>
        <p:nvSpPr>
          <p:cNvPr id="27" name="直角三角形 26"/>
          <p:cNvSpPr/>
          <p:nvPr/>
        </p:nvSpPr>
        <p:spPr>
          <a:xfrm flipV="1">
            <a:off x="0" y="-43208"/>
            <a:ext cx="1302326" cy="3885427"/>
          </a:xfrm>
          <a:prstGeom prst="rtTriangle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28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5"/>
          <p:cNvSpPr/>
          <p:nvPr/>
        </p:nvSpPr>
        <p:spPr>
          <a:xfrm rot="16200000" flipV="1">
            <a:off x="54763" y="-54769"/>
            <a:ext cx="6858001" cy="6967535"/>
          </a:xfrm>
          <a:custGeom>
            <a:avLst/>
            <a:gdLst>
              <a:gd name="connsiteX0" fmla="*/ 0 w 6858001"/>
              <a:gd name="connsiteY0" fmla="*/ 7315202 h 7315202"/>
              <a:gd name="connsiteX1" fmla="*/ 3429001 w 6858001"/>
              <a:gd name="connsiteY1" fmla="*/ 0 h 7315202"/>
              <a:gd name="connsiteX2" fmla="*/ 6858001 w 6858001"/>
              <a:gd name="connsiteY2" fmla="*/ 7315202 h 7315202"/>
              <a:gd name="connsiteX3" fmla="*/ 0 w 6858001"/>
              <a:gd name="connsiteY3" fmla="*/ 7315202 h 7315202"/>
              <a:gd name="connsiteX0" fmla="*/ 0 w 6858001"/>
              <a:gd name="connsiteY0" fmla="*/ 6986586 h 6986586"/>
              <a:gd name="connsiteX1" fmla="*/ 3600448 w 6858001"/>
              <a:gd name="connsiteY1" fmla="*/ 0 h 6986586"/>
              <a:gd name="connsiteX2" fmla="*/ 6858001 w 6858001"/>
              <a:gd name="connsiteY2" fmla="*/ 6986586 h 6986586"/>
              <a:gd name="connsiteX3" fmla="*/ 0 w 6858001"/>
              <a:gd name="connsiteY3" fmla="*/ 6986586 h 6986586"/>
              <a:gd name="connsiteX0" fmla="*/ 0 w 6858001"/>
              <a:gd name="connsiteY0" fmla="*/ 6967535 h 6967535"/>
              <a:gd name="connsiteX1" fmla="*/ 3657595 w 6858001"/>
              <a:gd name="connsiteY1" fmla="*/ 0 h 6967535"/>
              <a:gd name="connsiteX2" fmla="*/ 6858001 w 6858001"/>
              <a:gd name="connsiteY2" fmla="*/ 6967535 h 6967535"/>
              <a:gd name="connsiteX3" fmla="*/ 0 w 6858001"/>
              <a:gd name="connsiteY3" fmla="*/ 6967535 h 696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1" h="6967535">
                <a:moveTo>
                  <a:pt x="0" y="6967535"/>
                </a:moveTo>
                <a:lnTo>
                  <a:pt x="3657595" y="0"/>
                </a:lnTo>
                <a:lnTo>
                  <a:pt x="6858001" y="6967535"/>
                </a:lnTo>
                <a:lnTo>
                  <a:pt x="0" y="6967535"/>
                </a:lnTo>
                <a:close/>
              </a:path>
            </a:pathLst>
          </a:custGeom>
          <a:blipFill dpi="0" rotWithShape="0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等腰三角形 7"/>
          <p:cNvSpPr/>
          <p:nvPr/>
        </p:nvSpPr>
        <p:spPr>
          <a:xfrm rot="16200000" flipV="1">
            <a:off x="-1983588" y="1983579"/>
            <a:ext cx="6858002" cy="2890837"/>
          </a:xfrm>
          <a:custGeom>
            <a:avLst/>
            <a:gdLst>
              <a:gd name="connsiteX0" fmla="*/ 0 w 6858002"/>
              <a:gd name="connsiteY0" fmla="*/ 6958012 h 6958012"/>
              <a:gd name="connsiteX1" fmla="*/ 3429001 w 6858002"/>
              <a:gd name="connsiteY1" fmla="*/ 0 h 6958012"/>
              <a:gd name="connsiteX2" fmla="*/ 6858002 w 6858002"/>
              <a:gd name="connsiteY2" fmla="*/ 6958012 h 6958012"/>
              <a:gd name="connsiteX3" fmla="*/ 0 w 6858002"/>
              <a:gd name="connsiteY3" fmla="*/ 6958012 h 6958012"/>
              <a:gd name="connsiteX0" fmla="*/ 0 w 6858002"/>
              <a:gd name="connsiteY0" fmla="*/ 1685924 h 1685924"/>
              <a:gd name="connsiteX1" fmla="*/ 814388 w 6858002"/>
              <a:gd name="connsiteY1" fmla="*/ 0 h 1685924"/>
              <a:gd name="connsiteX2" fmla="*/ 6858002 w 6858002"/>
              <a:gd name="connsiteY2" fmla="*/ 1685924 h 1685924"/>
              <a:gd name="connsiteX3" fmla="*/ 0 w 6858002"/>
              <a:gd name="connsiteY3" fmla="*/ 1685924 h 1685924"/>
              <a:gd name="connsiteX0" fmla="*/ 0 w 6858002"/>
              <a:gd name="connsiteY0" fmla="*/ 1700212 h 1700212"/>
              <a:gd name="connsiteX1" fmla="*/ 885825 w 6858002"/>
              <a:gd name="connsiteY1" fmla="*/ 0 h 1700212"/>
              <a:gd name="connsiteX2" fmla="*/ 6858002 w 6858002"/>
              <a:gd name="connsiteY2" fmla="*/ 1700212 h 1700212"/>
              <a:gd name="connsiteX3" fmla="*/ 0 w 6858002"/>
              <a:gd name="connsiteY3" fmla="*/ 1700212 h 1700212"/>
              <a:gd name="connsiteX0" fmla="*/ 0 w 6858002"/>
              <a:gd name="connsiteY0" fmla="*/ 2071687 h 2071687"/>
              <a:gd name="connsiteX1" fmla="*/ 1057275 w 6858002"/>
              <a:gd name="connsiteY1" fmla="*/ 0 h 2071687"/>
              <a:gd name="connsiteX2" fmla="*/ 6858002 w 6858002"/>
              <a:gd name="connsiteY2" fmla="*/ 2071687 h 2071687"/>
              <a:gd name="connsiteX3" fmla="*/ 0 w 6858002"/>
              <a:gd name="connsiteY3" fmla="*/ 2071687 h 2071687"/>
              <a:gd name="connsiteX0" fmla="*/ 0 w 6858002"/>
              <a:gd name="connsiteY0" fmla="*/ 2890837 h 2890837"/>
              <a:gd name="connsiteX1" fmla="*/ 1495422 w 6858002"/>
              <a:gd name="connsiteY1" fmla="*/ 0 h 2890837"/>
              <a:gd name="connsiteX2" fmla="*/ 6858002 w 6858002"/>
              <a:gd name="connsiteY2" fmla="*/ 2890837 h 2890837"/>
              <a:gd name="connsiteX3" fmla="*/ 0 w 6858002"/>
              <a:gd name="connsiteY3" fmla="*/ 2890837 h 289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2" h="2890837">
                <a:moveTo>
                  <a:pt x="0" y="2890837"/>
                </a:moveTo>
                <a:lnTo>
                  <a:pt x="1495422" y="0"/>
                </a:lnTo>
                <a:lnTo>
                  <a:pt x="6858002" y="2890837"/>
                </a:lnTo>
                <a:lnTo>
                  <a:pt x="0" y="2890837"/>
                </a:ln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329113" y="2571750"/>
            <a:ext cx="188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Black" panose="020B0A02040204020203" pitchFamily="34" charset="0"/>
              </a:rPr>
              <a:t>Part</a:t>
            </a:r>
            <a:endParaRPr lang="zh-CN" altLang="en-US" sz="7200" dirty="0">
              <a:solidFill>
                <a:schemeClr val="bg1"/>
              </a:solidFill>
              <a:latin typeface="Segoe UI Symbol" panose="020B05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86583" y="2571750"/>
            <a:ext cx="2214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accent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ONE</a:t>
            </a:r>
            <a:endParaRPr lang="zh-CN" altLang="en-US" sz="7200" dirty="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</a:endParaRPr>
          </a:p>
        </p:txBody>
      </p:sp>
      <p:sp>
        <p:nvSpPr>
          <p:cNvPr id="14" name="等腰三角形 13"/>
          <p:cNvSpPr/>
          <p:nvPr/>
        </p:nvSpPr>
        <p:spPr>
          <a:xfrm>
            <a:off x="9886945" y="5505450"/>
            <a:ext cx="2990855" cy="135255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>
            <a:off x="9334500" y="5505450"/>
            <a:ext cx="2266950" cy="135255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7"/>
          <p:cNvSpPr/>
          <p:nvPr/>
        </p:nvSpPr>
        <p:spPr>
          <a:xfrm rot="16200000" flipV="1">
            <a:off x="10341767" y="5631658"/>
            <a:ext cx="1390653" cy="1138237"/>
          </a:xfrm>
          <a:custGeom>
            <a:avLst/>
            <a:gdLst>
              <a:gd name="connsiteX0" fmla="*/ 0 w 6858002"/>
              <a:gd name="connsiteY0" fmla="*/ 6958012 h 6958012"/>
              <a:gd name="connsiteX1" fmla="*/ 3429001 w 6858002"/>
              <a:gd name="connsiteY1" fmla="*/ 0 h 6958012"/>
              <a:gd name="connsiteX2" fmla="*/ 6858002 w 6858002"/>
              <a:gd name="connsiteY2" fmla="*/ 6958012 h 6958012"/>
              <a:gd name="connsiteX3" fmla="*/ 0 w 6858002"/>
              <a:gd name="connsiteY3" fmla="*/ 6958012 h 6958012"/>
              <a:gd name="connsiteX0" fmla="*/ 0 w 6858002"/>
              <a:gd name="connsiteY0" fmla="*/ 1685924 h 1685924"/>
              <a:gd name="connsiteX1" fmla="*/ 814388 w 6858002"/>
              <a:gd name="connsiteY1" fmla="*/ 0 h 1685924"/>
              <a:gd name="connsiteX2" fmla="*/ 6858002 w 6858002"/>
              <a:gd name="connsiteY2" fmla="*/ 1685924 h 1685924"/>
              <a:gd name="connsiteX3" fmla="*/ 0 w 6858002"/>
              <a:gd name="connsiteY3" fmla="*/ 1685924 h 1685924"/>
              <a:gd name="connsiteX0" fmla="*/ 0 w 6858002"/>
              <a:gd name="connsiteY0" fmla="*/ 1700212 h 1700212"/>
              <a:gd name="connsiteX1" fmla="*/ 885825 w 6858002"/>
              <a:gd name="connsiteY1" fmla="*/ 0 h 1700212"/>
              <a:gd name="connsiteX2" fmla="*/ 6858002 w 6858002"/>
              <a:gd name="connsiteY2" fmla="*/ 1700212 h 1700212"/>
              <a:gd name="connsiteX3" fmla="*/ 0 w 6858002"/>
              <a:gd name="connsiteY3" fmla="*/ 1700212 h 1700212"/>
              <a:gd name="connsiteX0" fmla="*/ 0 w 6858002"/>
              <a:gd name="connsiteY0" fmla="*/ 2071687 h 2071687"/>
              <a:gd name="connsiteX1" fmla="*/ 1057275 w 6858002"/>
              <a:gd name="connsiteY1" fmla="*/ 0 h 2071687"/>
              <a:gd name="connsiteX2" fmla="*/ 6858002 w 6858002"/>
              <a:gd name="connsiteY2" fmla="*/ 2071687 h 2071687"/>
              <a:gd name="connsiteX3" fmla="*/ 0 w 6858002"/>
              <a:gd name="connsiteY3" fmla="*/ 2071687 h 2071687"/>
              <a:gd name="connsiteX0" fmla="*/ 0 w 6858002"/>
              <a:gd name="connsiteY0" fmla="*/ 2890837 h 2890837"/>
              <a:gd name="connsiteX1" fmla="*/ 1495422 w 6858002"/>
              <a:gd name="connsiteY1" fmla="*/ 0 h 2890837"/>
              <a:gd name="connsiteX2" fmla="*/ 6858002 w 6858002"/>
              <a:gd name="connsiteY2" fmla="*/ 2890837 h 2890837"/>
              <a:gd name="connsiteX3" fmla="*/ 0 w 6858002"/>
              <a:gd name="connsiteY3" fmla="*/ 2890837 h 2890837"/>
              <a:gd name="connsiteX0" fmla="*/ 2295644 w 5362580"/>
              <a:gd name="connsiteY0" fmla="*/ 2852737 h 2890837"/>
              <a:gd name="connsiteX1" fmla="*/ 0 w 5362580"/>
              <a:gd name="connsiteY1" fmla="*/ 0 h 2890837"/>
              <a:gd name="connsiteX2" fmla="*/ 5362580 w 5362580"/>
              <a:gd name="connsiteY2" fmla="*/ 2890837 h 2890837"/>
              <a:gd name="connsiteX3" fmla="*/ 2295644 w 5362580"/>
              <a:gd name="connsiteY3" fmla="*/ 2852737 h 2890837"/>
              <a:gd name="connsiteX0" fmla="*/ 1 w 3066937"/>
              <a:gd name="connsiteY0" fmla="*/ 1423987 h 1462087"/>
              <a:gd name="connsiteX1" fmla="*/ 47150 w 3066937"/>
              <a:gd name="connsiteY1" fmla="*/ 0 h 1462087"/>
              <a:gd name="connsiteX2" fmla="*/ 3066937 w 3066937"/>
              <a:gd name="connsiteY2" fmla="*/ 1462087 h 1462087"/>
              <a:gd name="connsiteX3" fmla="*/ 1 w 3066937"/>
              <a:gd name="connsiteY3" fmla="*/ 1423987 h 1462087"/>
              <a:gd name="connsiteX0" fmla="*/ 1 w 3066937"/>
              <a:gd name="connsiteY0" fmla="*/ 1100137 h 1138237"/>
              <a:gd name="connsiteX1" fmla="*/ 47151 w 3066937"/>
              <a:gd name="connsiteY1" fmla="*/ 0 h 1138237"/>
              <a:gd name="connsiteX2" fmla="*/ 3066937 w 3066937"/>
              <a:gd name="connsiteY2" fmla="*/ 1138237 h 1138237"/>
              <a:gd name="connsiteX3" fmla="*/ 1 w 3066937"/>
              <a:gd name="connsiteY3" fmla="*/ 1100137 h 1138237"/>
              <a:gd name="connsiteX0" fmla="*/ 0 w 3109533"/>
              <a:gd name="connsiteY0" fmla="*/ 661987 h 1138237"/>
              <a:gd name="connsiteX1" fmla="*/ 89747 w 3109533"/>
              <a:gd name="connsiteY1" fmla="*/ 0 h 1138237"/>
              <a:gd name="connsiteX2" fmla="*/ 3109533 w 3109533"/>
              <a:gd name="connsiteY2" fmla="*/ 1138237 h 1138237"/>
              <a:gd name="connsiteX3" fmla="*/ 0 w 3109533"/>
              <a:gd name="connsiteY3" fmla="*/ 661987 h 1138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533" h="1138237">
                <a:moveTo>
                  <a:pt x="0" y="661987"/>
                </a:moveTo>
                <a:lnTo>
                  <a:pt x="89747" y="0"/>
                </a:lnTo>
                <a:lnTo>
                  <a:pt x="3109533" y="1138237"/>
                </a:lnTo>
                <a:lnTo>
                  <a:pt x="0" y="66198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等腰三角形 7"/>
          <p:cNvSpPr/>
          <p:nvPr/>
        </p:nvSpPr>
        <p:spPr>
          <a:xfrm rot="16200000" flipV="1">
            <a:off x="11446664" y="5422106"/>
            <a:ext cx="1390653" cy="1519237"/>
          </a:xfrm>
          <a:custGeom>
            <a:avLst/>
            <a:gdLst>
              <a:gd name="connsiteX0" fmla="*/ 0 w 6858002"/>
              <a:gd name="connsiteY0" fmla="*/ 6958012 h 6958012"/>
              <a:gd name="connsiteX1" fmla="*/ 3429001 w 6858002"/>
              <a:gd name="connsiteY1" fmla="*/ 0 h 6958012"/>
              <a:gd name="connsiteX2" fmla="*/ 6858002 w 6858002"/>
              <a:gd name="connsiteY2" fmla="*/ 6958012 h 6958012"/>
              <a:gd name="connsiteX3" fmla="*/ 0 w 6858002"/>
              <a:gd name="connsiteY3" fmla="*/ 6958012 h 6958012"/>
              <a:gd name="connsiteX0" fmla="*/ 0 w 6858002"/>
              <a:gd name="connsiteY0" fmla="*/ 1685924 h 1685924"/>
              <a:gd name="connsiteX1" fmla="*/ 814388 w 6858002"/>
              <a:gd name="connsiteY1" fmla="*/ 0 h 1685924"/>
              <a:gd name="connsiteX2" fmla="*/ 6858002 w 6858002"/>
              <a:gd name="connsiteY2" fmla="*/ 1685924 h 1685924"/>
              <a:gd name="connsiteX3" fmla="*/ 0 w 6858002"/>
              <a:gd name="connsiteY3" fmla="*/ 1685924 h 1685924"/>
              <a:gd name="connsiteX0" fmla="*/ 0 w 6858002"/>
              <a:gd name="connsiteY0" fmla="*/ 1700212 h 1700212"/>
              <a:gd name="connsiteX1" fmla="*/ 885825 w 6858002"/>
              <a:gd name="connsiteY1" fmla="*/ 0 h 1700212"/>
              <a:gd name="connsiteX2" fmla="*/ 6858002 w 6858002"/>
              <a:gd name="connsiteY2" fmla="*/ 1700212 h 1700212"/>
              <a:gd name="connsiteX3" fmla="*/ 0 w 6858002"/>
              <a:gd name="connsiteY3" fmla="*/ 1700212 h 1700212"/>
              <a:gd name="connsiteX0" fmla="*/ 0 w 6858002"/>
              <a:gd name="connsiteY0" fmla="*/ 2071687 h 2071687"/>
              <a:gd name="connsiteX1" fmla="*/ 1057275 w 6858002"/>
              <a:gd name="connsiteY1" fmla="*/ 0 h 2071687"/>
              <a:gd name="connsiteX2" fmla="*/ 6858002 w 6858002"/>
              <a:gd name="connsiteY2" fmla="*/ 2071687 h 2071687"/>
              <a:gd name="connsiteX3" fmla="*/ 0 w 6858002"/>
              <a:gd name="connsiteY3" fmla="*/ 2071687 h 2071687"/>
              <a:gd name="connsiteX0" fmla="*/ 0 w 6858002"/>
              <a:gd name="connsiteY0" fmla="*/ 2890837 h 2890837"/>
              <a:gd name="connsiteX1" fmla="*/ 1495422 w 6858002"/>
              <a:gd name="connsiteY1" fmla="*/ 0 h 2890837"/>
              <a:gd name="connsiteX2" fmla="*/ 6858002 w 6858002"/>
              <a:gd name="connsiteY2" fmla="*/ 2890837 h 2890837"/>
              <a:gd name="connsiteX3" fmla="*/ 0 w 6858002"/>
              <a:gd name="connsiteY3" fmla="*/ 2890837 h 2890837"/>
              <a:gd name="connsiteX0" fmla="*/ 2295644 w 5362580"/>
              <a:gd name="connsiteY0" fmla="*/ 2852737 h 2890837"/>
              <a:gd name="connsiteX1" fmla="*/ 0 w 5362580"/>
              <a:gd name="connsiteY1" fmla="*/ 0 h 2890837"/>
              <a:gd name="connsiteX2" fmla="*/ 5362580 w 5362580"/>
              <a:gd name="connsiteY2" fmla="*/ 2890837 h 2890837"/>
              <a:gd name="connsiteX3" fmla="*/ 2295644 w 5362580"/>
              <a:gd name="connsiteY3" fmla="*/ 2852737 h 2890837"/>
              <a:gd name="connsiteX0" fmla="*/ 1 w 3066937"/>
              <a:gd name="connsiteY0" fmla="*/ 1423987 h 1462087"/>
              <a:gd name="connsiteX1" fmla="*/ 47150 w 3066937"/>
              <a:gd name="connsiteY1" fmla="*/ 0 h 1462087"/>
              <a:gd name="connsiteX2" fmla="*/ 3066937 w 3066937"/>
              <a:gd name="connsiteY2" fmla="*/ 1462087 h 1462087"/>
              <a:gd name="connsiteX3" fmla="*/ 1 w 3066937"/>
              <a:gd name="connsiteY3" fmla="*/ 1423987 h 1462087"/>
              <a:gd name="connsiteX0" fmla="*/ 1 w 3066937"/>
              <a:gd name="connsiteY0" fmla="*/ 1100137 h 1138237"/>
              <a:gd name="connsiteX1" fmla="*/ 47151 w 3066937"/>
              <a:gd name="connsiteY1" fmla="*/ 0 h 1138237"/>
              <a:gd name="connsiteX2" fmla="*/ 3066937 w 3066937"/>
              <a:gd name="connsiteY2" fmla="*/ 1138237 h 1138237"/>
              <a:gd name="connsiteX3" fmla="*/ 1 w 3066937"/>
              <a:gd name="connsiteY3" fmla="*/ 1100137 h 1138237"/>
              <a:gd name="connsiteX0" fmla="*/ 0 w 3109533"/>
              <a:gd name="connsiteY0" fmla="*/ 661987 h 1138237"/>
              <a:gd name="connsiteX1" fmla="*/ 89747 w 3109533"/>
              <a:gd name="connsiteY1" fmla="*/ 0 h 1138237"/>
              <a:gd name="connsiteX2" fmla="*/ 3109533 w 3109533"/>
              <a:gd name="connsiteY2" fmla="*/ 1138237 h 1138237"/>
              <a:gd name="connsiteX3" fmla="*/ 0 w 3109533"/>
              <a:gd name="connsiteY3" fmla="*/ 661987 h 1138237"/>
              <a:gd name="connsiteX0" fmla="*/ 0 w 3109533"/>
              <a:gd name="connsiteY0" fmla="*/ 947737 h 1423987"/>
              <a:gd name="connsiteX1" fmla="*/ 132344 w 3109533"/>
              <a:gd name="connsiteY1" fmla="*/ 0 h 1423987"/>
              <a:gd name="connsiteX2" fmla="*/ 3109533 w 3109533"/>
              <a:gd name="connsiteY2" fmla="*/ 1423987 h 1423987"/>
              <a:gd name="connsiteX3" fmla="*/ 0 w 3109533"/>
              <a:gd name="connsiteY3" fmla="*/ 947737 h 1423987"/>
              <a:gd name="connsiteX0" fmla="*/ 0 w 3109533"/>
              <a:gd name="connsiteY0" fmla="*/ 966787 h 1443037"/>
              <a:gd name="connsiteX1" fmla="*/ 132344 w 3109533"/>
              <a:gd name="connsiteY1" fmla="*/ 0 h 1443037"/>
              <a:gd name="connsiteX2" fmla="*/ 3109533 w 3109533"/>
              <a:gd name="connsiteY2" fmla="*/ 1443037 h 1443037"/>
              <a:gd name="connsiteX3" fmla="*/ 0 w 3109533"/>
              <a:gd name="connsiteY3" fmla="*/ 966787 h 1443037"/>
              <a:gd name="connsiteX0" fmla="*/ 0 w 3109533"/>
              <a:gd name="connsiteY0" fmla="*/ 1042987 h 1519237"/>
              <a:gd name="connsiteX1" fmla="*/ 47151 w 3109533"/>
              <a:gd name="connsiteY1" fmla="*/ 0 h 1519237"/>
              <a:gd name="connsiteX2" fmla="*/ 3109533 w 3109533"/>
              <a:gd name="connsiteY2" fmla="*/ 1519237 h 1519237"/>
              <a:gd name="connsiteX3" fmla="*/ 0 w 3109533"/>
              <a:gd name="connsiteY3" fmla="*/ 1042987 h 151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533" h="1519237">
                <a:moveTo>
                  <a:pt x="0" y="1042987"/>
                </a:moveTo>
                <a:lnTo>
                  <a:pt x="47151" y="0"/>
                </a:lnTo>
                <a:lnTo>
                  <a:pt x="3109533" y="1519237"/>
                </a:lnTo>
                <a:lnTo>
                  <a:pt x="0" y="1042987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98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>
            <a:off x="9" y="6259228"/>
            <a:ext cx="12187227" cy="598771"/>
          </a:xfrm>
          <a:custGeom>
            <a:avLst/>
            <a:gdLst>
              <a:gd name="connsiteX0" fmla="*/ 4779236 w 12187227"/>
              <a:gd name="connsiteY0" fmla="*/ 0 h 598771"/>
              <a:gd name="connsiteX1" fmla="*/ 12187227 w 12187227"/>
              <a:gd name="connsiteY1" fmla="*/ 598771 h 598771"/>
              <a:gd name="connsiteX2" fmla="*/ 0 w 12187227"/>
              <a:gd name="connsiteY2" fmla="*/ 598771 h 598771"/>
              <a:gd name="connsiteX3" fmla="*/ 4779236 w 12187227"/>
              <a:gd name="connsiteY3" fmla="*/ 0 h 59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227" h="598771">
                <a:moveTo>
                  <a:pt x="4779236" y="0"/>
                </a:moveTo>
                <a:lnTo>
                  <a:pt x="12187227" y="598771"/>
                </a:lnTo>
                <a:lnTo>
                  <a:pt x="0" y="598771"/>
                </a:lnTo>
                <a:lnTo>
                  <a:pt x="4779236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-9803" y="6259228"/>
            <a:ext cx="4803336" cy="598771"/>
          </a:xfrm>
          <a:custGeom>
            <a:avLst/>
            <a:gdLst>
              <a:gd name="connsiteX0" fmla="*/ 576 w 4789349"/>
              <a:gd name="connsiteY0" fmla="*/ 0 h 985837"/>
              <a:gd name="connsiteX1" fmla="*/ 4789349 w 4789349"/>
              <a:gd name="connsiteY1" fmla="*/ 387066 h 985837"/>
              <a:gd name="connsiteX2" fmla="*/ 10113 w 4789349"/>
              <a:gd name="connsiteY2" fmla="*/ 985837 h 985837"/>
              <a:gd name="connsiteX3" fmla="*/ 5340 w 4789349"/>
              <a:gd name="connsiteY3" fmla="*/ 985837 h 985837"/>
              <a:gd name="connsiteX4" fmla="*/ 576 w 4789349"/>
              <a:gd name="connsiteY4" fmla="*/ 0 h 985837"/>
              <a:gd name="connsiteX0" fmla="*/ 9523 w 4784009"/>
              <a:gd name="connsiteY0" fmla="*/ 155859 h 598771"/>
              <a:gd name="connsiteX1" fmla="*/ 4784009 w 4784009"/>
              <a:gd name="connsiteY1" fmla="*/ 0 h 598771"/>
              <a:gd name="connsiteX2" fmla="*/ 4773 w 4784009"/>
              <a:gd name="connsiteY2" fmla="*/ 598771 h 598771"/>
              <a:gd name="connsiteX3" fmla="*/ 0 w 4784009"/>
              <a:gd name="connsiteY3" fmla="*/ 598771 h 598771"/>
              <a:gd name="connsiteX4" fmla="*/ 9523 w 4784009"/>
              <a:gd name="connsiteY4" fmla="*/ 155859 h 598771"/>
              <a:gd name="connsiteX0" fmla="*/ 275 w 4803336"/>
              <a:gd name="connsiteY0" fmla="*/ 155859 h 598771"/>
              <a:gd name="connsiteX1" fmla="*/ 4803336 w 4803336"/>
              <a:gd name="connsiteY1" fmla="*/ 0 h 598771"/>
              <a:gd name="connsiteX2" fmla="*/ 24100 w 4803336"/>
              <a:gd name="connsiteY2" fmla="*/ 598771 h 598771"/>
              <a:gd name="connsiteX3" fmla="*/ 19327 w 4803336"/>
              <a:gd name="connsiteY3" fmla="*/ 598771 h 598771"/>
              <a:gd name="connsiteX4" fmla="*/ 275 w 4803336"/>
              <a:gd name="connsiteY4" fmla="*/ 155859 h 59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3336" h="598771">
                <a:moveTo>
                  <a:pt x="275" y="155859"/>
                </a:moveTo>
                <a:lnTo>
                  <a:pt x="4803336" y="0"/>
                </a:lnTo>
                <a:lnTo>
                  <a:pt x="24100" y="598771"/>
                </a:lnTo>
                <a:lnTo>
                  <a:pt x="19327" y="598771"/>
                </a:lnTo>
                <a:cubicBezTo>
                  <a:pt x="22502" y="270159"/>
                  <a:pt x="-2900" y="484471"/>
                  <a:pt x="275" y="155859"/>
                </a:cubicBezTo>
                <a:close/>
              </a:path>
            </a:pathLst>
          </a:cu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直角三角形 8"/>
          <p:cNvSpPr/>
          <p:nvPr/>
        </p:nvSpPr>
        <p:spPr>
          <a:xfrm flipV="1">
            <a:off x="-9803" y="-5"/>
            <a:ext cx="8925203" cy="2514605"/>
          </a:xfrm>
          <a:prstGeom prst="rtTriangle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/>
          <p:cNvSpPr/>
          <p:nvPr/>
        </p:nvSpPr>
        <p:spPr>
          <a:xfrm>
            <a:off x="8062913" y="408535"/>
            <a:ext cx="4162425" cy="5600700"/>
          </a:xfrm>
          <a:custGeom>
            <a:avLst/>
            <a:gdLst>
              <a:gd name="connsiteX0" fmla="*/ 0 w 2857500"/>
              <a:gd name="connsiteY0" fmla="*/ 457200 h 457200"/>
              <a:gd name="connsiteX1" fmla="*/ 1428750 w 2857500"/>
              <a:gd name="connsiteY1" fmla="*/ 0 h 457200"/>
              <a:gd name="connsiteX2" fmla="*/ 2857500 w 2857500"/>
              <a:gd name="connsiteY2" fmla="*/ 457200 h 457200"/>
              <a:gd name="connsiteX3" fmla="*/ 0 w 2857500"/>
              <a:gd name="connsiteY3" fmla="*/ 457200 h 457200"/>
              <a:gd name="connsiteX0" fmla="*/ 0 w 3186113"/>
              <a:gd name="connsiteY0" fmla="*/ 1042988 h 1042988"/>
              <a:gd name="connsiteX1" fmla="*/ 3186113 w 3186113"/>
              <a:gd name="connsiteY1" fmla="*/ 0 h 1042988"/>
              <a:gd name="connsiteX2" fmla="*/ 2857500 w 3186113"/>
              <a:gd name="connsiteY2" fmla="*/ 1042988 h 1042988"/>
              <a:gd name="connsiteX3" fmla="*/ 0 w 3186113"/>
              <a:gd name="connsiteY3" fmla="*/ 1042988 h 1042988"/>
              <a:gd name="connsiteX0" fmla="*/ 0 w 4143376"/>
              <a:gd name="connsiteY0" fmla="*/ 942976 h 1042988"/>
              <a:gd name="connsiteX1" fmla="*/ 4143376 w 4143376"/>
              <a:gd name="connsiteY1" fmla="*/ 0 h 1042988"/>
              <a:gd name="connsiteX2" fmla="*/ 3814763 w 4143376"/>
              <a:gd name="connsiteY2" fmla="*/ 1042988 h 1042988"/>
              <a:gd name="connsiteX3" fmla="*/ 0 w 4143376"/>
              <a:gd name="connsiteY3" fmla="*/ 942976 h 1042988"/>
              <a:gd name="connsiteX0" fmla="*/ 0 w 4186238"/>
              <a:gd name="connsiteY0" fmla="*/ 928688 h 1042988"/>
              <a:gd name="connsiteX1" fmla="*/ 4186238 w 4186238"/>
              <a:gd name="connsiteY1" fmla="*/ 0 h 1042988"/>
              <a:gd name="connsiteX2" fmla="*/ 3857625 w 4186238"/>
              <a:gd name="connsiteY2" fmla="*/ 1042988 h 1042988"/>
              <a:gd name="connsiteX3" fmla="*/ 0 w 4186238"/>
              <a:gd name="connsiteY3" fmla="*/ 928688 h 1042988"/>
              <a:gd name="connsiteX0" fmla="*/ 0 w 4186238"/>
              <a:gd name="connsiteY0" fmla="*/ 928688 h 1485900"/>
              <a:gd name="connsiteX1" fmla="*/ 4186238 w 4186238"/>
              <a:gd name="connsiteY1" fmla="*/ 0 h 1485900"/>
              <a:gd name="connsiteX2" fmla="*/ 4143375 w 4186238"/>
              <a:gd name="connsiteY2" fmla="*/ 1485900 h 1485900"/>
              <a:gd name="connsiteX3" fmla="*/ 0 w 4186238"/>
              <a:gd name="connsiteY3" fmla="*/ 928688 h 1485900"/>
              <a:gd name="connsiteX0" fmla="*/ 0 w 4171951"/>
              <a:gd name="connsiteY0" fmla="*/ 914401 h 1471613"/>
              <a:gd name="connsiteX1" fmla="*/ 4171951 w 4171951"/>
              <a:gd name="connsiteY1" fmla="*/ 0 h 1471613"/>
              <a:gd name="connsiteX2" fmla="*/ 4143375 w 4171951"/>
              <a:gd name="connsiteY2" fmla="*/ 1471613 h 1471613"/>
              <a:gd name="connsiteX3" fmla="*/ 0 w 4171951"/>
              <a:gd name="connsiteY3" fmla="*/ 914401 h 1471613"/>
              <a:gd name="connsiteX0" fmla="*/ 0 w 4171951"/>
              <a:gd name="connsiteY0" fmla="*/ 914401 h 1557338"/>
              <a:gd name="connsiteX1" fmla="*/ 4171951 w 4171951"/>
              <a:gd name="connsiteY1" fmla="*/ 0 h 1557338"/>
              <a:gd name="connsiteX2" fmla="*/ 4143375 w 4171951"/>
              <a:gd name="connsiteY2" fmla="*/ 1557338 h 1557338"/>
              <a:gd name="connsiteX3" fmla="*/ 0 w 4171951"/>
              <a:gd name="connsiteY3" fmla="*/ 914401 h 1557338"/>
              <a:gd name="connsiteX0" fmla="*/ 0 w 4171951"/>
              <a:gd name="connsiteY0" fmla="*/ 914401 h 5500688"/>
              <a:gd name="connsiteX1" fmla="*/ 4171951 w 4171951"/>
              <a:gd name="connsiteY1" fmla="*/ 0 h 5500688"/>
              <a:gd name="connsiteX2" fmla="*/ 4143375 w 4171951"/>
              <a:gd name="connsiteY2" fmla="*/ 5500688 h 5500688"/>
              <a:gd name="connsiteX3" fmla="*/ 0 w 4171951"/>
              <a:gd name="connsiteY3" fmla="*/ 914401 h 5500688"/>
              <a:gd name="connsiteX0" fmla="*/ 0 w 4171951"/>
              <a:gd name="connsiteY0" fmla="*/ 914401 h 5543550"/>
              <a:gd name="connsiteX1" fmla="*/ 4171951 w 4171951"/>
              <a:gd name="connsiteY1" fmla="*/ 0 h 5543550"/>
              <a:gd name="connsiteX2" fmla="*/ 4143375 w 4171951"/>
              <a:gd name="connsiteY2" fmla="*/ 5543550 h 5543550"/>
              <a:gd name="connsiteX3" fmla="*/ 0 w 4171951"/>
              <a:gd name="connsiteY3" fmla="*/ 914401 h 5543550"/>
              <a:gd name="connsiteX0" fmla="*/ 0 w 4152901"/>
              <a:gd name="connsiteY0" fmla="*/ 933451 h 5543550"/>
              <a:gd name="connsiteX1" fmla="*/ 4152901 w 4152901"/>
              <a:gd name="connsiteY1" fmla="*/ 0 h 5543550"/>
              <a:gd name="connsiteX2" fmla="*/ 4124325 w 4152901"/>
              <a:gd name="connsiteY2" fmla="*/ 5543550 h 5543550"/>
              <a:gd name="connsiteX3" fmla="*/ 0 w 4152901"/>
              <a:gd name="connsiteY3" fmla="*/ 933451 h 5543550"/>
              <a:gd name="connsiteX0" fmla="*/ 0 w 4152901"/>
              <a:gd name="connsiteY0" fmla="*/ 933451 h 5600700"/>
              <a:gd name="connsiteX1" fmla="*/ 4152901 w 4152901"/>
              <a:gd name="connsiteY1" fmla="*/ 0 h 5600700"/>
              <a:gd name="connsiteX2" fmla="*/ 4124325 w 4152901"/>
              <a:gd name="connsiteY2" fmla="*/ 5600700 h 5600700"/>
              <a:gd name="connsiteX3" fmla="*/ 0 w 4152901"/>
              <a:gd name="connsiteY3" fmla="*/ 933451 h 5600700"/>
              <a:gd name="connsiteX0" fmla="*/ 0 w 4162425"/>
              <a:gd name="connsiteY0" fmla="*/ 933451 h 5600700"/>
              <a:gd name="connsiteX1" fmla="*/ 4152901 w 4162425"/>
              <a:gd name="connsiteY1" fmla="*/ 0 h 5600700"/>
              <a:gd name="connsiteX2" fmla="*/ 4162425 w 4162425"/>
              <a:gd name="connsiteY2" fmla="*/ 5600700 h 5600700"/>
              <a:gd name="connsiteX3" fmla="*/ 0 w 4162425"/>
              <a:gd name="connsiteY3" fmla="*/ 933451 h 560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5600700">
                <a:moveTo>
                  <a:pt x="0" y="933451"/>
                </a:moveTo>
                <a:lnTo>
                  <a:pt x="4152901" y="0"/>
                </a:lnTo>
                <a:cubicBezTo>
                  <a:pt x="4156076" y="1866900"/>
                  <a:pt x="4159250" y="3733800"/>
                  <a:pt x="4162425" y="5600700"/>
                </a:cubicBezTo>
                <a:lnTo>
                  <a:pt x="0" y="93345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077200" y="-3"/>
            <a:ext cx="4129089" cy="5986466"/>
          </a:xfrm>
          <a:custGeom>
            <a:avLst/>
            <a:gdLst>
              <a:gd name="connsiteX0" fmla="*/ 0 w 2814637"/>
              <a:gd name="connsiteY0" fmla="*/ 0 h 3643312"/>
              <a:gd name="connsiteX1" fmla="*/ 2814637 w 2814637"/>
              <a:gd name="connsiteY1" fmla="*/ 0 h 3643312"/>
              <a:gd name="connsiteX2" fmla="*/ 2814637 w 2814637"/>
              <a:gd name="connsiteY2" fmla="*/ 3643312 h 3643312"/>
              <a:gd name="connsiteX3" fmla="*/ 0 w 2814637"/>
              <a:gd name="connsiteY3" fmla="*/ 3643312 h 3643312"/>
              <a:gd name="connsiteX4" fmla="*/ 0 w 2814637"/>
              <a:gd name="connsiteY4" fmla="*/ 0 h 3643312"/>
              <a:gd name="connsiteX0" fmla="*/ 0 w 4029074"/>
              <a:gd name="connsiteY0" fmla="*/ 1285876 h 4929188"/>
              <a:gd name="connsiteX1" fmla="*/ 4029074 w 4029074"/>
              <a:gd name="connsiteY1" fmla="*/ 0 h 4929188"/>
              <a:gd name="connsiteX2" fmla="*/ 2814637 w 4029074"/>
              <a:gd name="connsiteY2" fmla="*/ 4929188 h 4929188"/>
              <a:gd name="connsiteX3" fmla="*/ 0 w 4029074"/>
              <a:gd name="connsiteY3" fmla="*/ 4929188 h 4929188"/>
              <a:gd name="connsiteX4" fmla="*/ 0 w 4029074"/>
              <a:gd name="connsiteY4" fmla="*/ 1285876 h 4929188"/>
              <a:gd name="connsiteX0" fmla="*/ 0 w 4029074"/>
              <a:gd name="connsiteY0" fmla="*/ 1285876 h 6000750"/>
              <a:gd name="connsiteX1" fmla="*/ 4029074 w 4029074"/>
              <a:gd name="connsiteY1" fmla="*/ 0 h 6000750"/>
              <a:gd name="connsiteX2" fmla="*/ 4000499 w 4029074"/>
              <a:gd name="connsiteY2" fmla="*/ 6000750 h 6000750"/>
              <a:gd name="connsiteX3" fmla="*/ 0 w 4029074"/>
              <a:gd name="connsiteY3" fmla="*/ 4929188 h 6000750"/>
              <a:gd name="connsiteX4" fmla="*/ 0 w 4029074"/>
              <a:gd name="connsiteY4" fmla="*/ 1285876 h 6000750"/>
              <a:gd name="connsiteX0" fmla="*/ 0 w 4043362"/>
              <a:gd name="connsiteY0" fmla="*/ 1285876 h 6072188"/>
              <a:gd name="connsiteX1" fmla="*/ 4029074 w 4043362"/>
              <a:gd name="connsiteY1" fmla="*/ 0 h 6072188"/>
              <a:gd name="connsiteX2" fmla="*/ 4043362 w 4043362"/>
              <a:gd name="connsiteY2" fmla="*/ 6072188 h 6072188"/>
              <a:gd name="connsiteX3" fmla="*/ 0 w 4043362"/>
              <a:gd name="connsiteY3" fmla="*/ 4929188 h 6072188"/>
              <a:gd name="connsiteX4" fmla="*/ 0 w 4043362"/>
              <a:gd name="connsiteY4" fmla="*/ 1285876 h 6072188"/>
              <a:gd name="connsiteX0" fmla="*/ 0 w 4043362"/>
              <a:gd name="connsiteY0" fmla="*/ 1414464 h 6200776"/>
              <a:gd name="connsiteX1" fmla="*/ 4029074 w 4043362"/>
              <a:gd name="connsiteY1" fmla="*/ 0 h 6200776"/>
              <a:gd name="connsiteX2" fmla="*/ 4043362 w 4043362"/>
              <a:gd name="connsiteY2" fmla="*/ 6200776 h 6200776"/>
              <a:gd name="connsiteX3" fmla="*/ 0 w 4043362"/>
              <a:gd name="connsiteY3" fmla="*/ 5057776 h 6200776"/>
              <a:gd name="connsiteX4" fmla="*/ 0 w 4043362"/>
              <a:gd name="connsiteY4" fmla="*/ 1414464 h 6200776"/>
              <a:gd name="connsiteX0" fmla="*/ 0 w 4029809"/>
              <a:gd name="connsiteY0" fmla="*/ 1414464 h 6015039"/>
              <a:gd name="connsiteX1" fmla="*/ 4029074 w 4029809"/>
              <a:gd name="connsiteY1" fmla="*/ 0 h 6015039"/>
              <a:gd name="connsiteX2" fmla="*/ 4018480 w 4029809"/>
              <a:gd name="connsiteY2" fmla="*/ 6015039 h 6015039"/>
              <a:gd name="connsiteX3" fmla="*/ 0 w 4029809"/>
              <a:gd name="connsiteY3" fmla="*/ 5057776 h 6015039"/>
              <a:gd name="connsiteX4" fmla="*/ 0 w 4029809"/>
              <a:gd name="connsiteY4" fmla="*/ 1414464 h 6015039"/>
              <a:gd name="connsiteX0" fmla="*/ 0 w 4030921"/>
              <a:gd name="connsiteY0" fmla="*/ 1414464 h 5849866"/>
              <a:gd name="connsiteX1" fmla="*/ 4029074 w 4030921"/>
              <a:gd name="connsiteY1" fmla="*/ 0 h 5849866"/>
              <a:gd name="connsiteX2" fmla="*/ 4030921 w 4030921"/>
              <a:gd name="connsiteY2" fmla="*/ 5849866 h 5849866"/>
              <a:gd name="connsiteX3" fmla="*/ 0 w 4030921"/>
              <a:gd name="connsiteY3" fmla="*/ 5057776 h 5849866"/>
              <a:gd name="connsiteX4" fmla="*/ 0 w 4030921"/>
              <a:gd name="connsiteY4" fmla="*/ 1414464 h 5849866"/>
              <a:gd name="connsiteX0" fmla="*/ 0 w 4030921"/>
              <a:gd name="connsiteY0" fmla="*/ 1235527 h 5670929"/>
              <a:gd name="connsiteX1" fmla="*/ 4029074 w 4030921"/>
              <a:gd name="connsiteY1" fmla="*/ 0 h 5670929"/>
              <a:gd name="connsiteX2" fmla="*/ 4030921 w 4030921"/>
              <a:gd name="connsiteY2" fmla="*/ 5670929 h 5670929"/>
              <a:gd name="connsiteX3" fmla="*/ 0 w 4030921"/>
              <a:gd name="connsiteY3" fmla="*/ 4878839 h 5670929"/>
              <a:gd name="connsiteX4" fmla="*/ 0 w 4030921"/>
              <a:gd name="connsiteY4" fmla="*/ 1235527 h 5670929"/>
              <a:gd name="connsiteX0" fmla="*/ 0 w 4030921"/>
              <a:gd name="connsiteY0" fmla="*/ 1276821 h 5712223"/>
              <a:gd name="connsiteX1" fmla="*/ 4015127 w 4030921"/>
              <a:gd name="connsiteY1" fmla="*/ 0 h 5712223"/>
              <a:gd name="connsiteX2" fmla="*/ 4030921 w 4030921"/>
              <a:gd name="connsiteY2" fmla="*/ 5712223 h 5712223"/>
              <a:gd name="connsiteX3" fmla="*/ 0 w 4030921"/>
              <a:gd name="connsiteY3" fmla="*/ 4920133 h 5712223"/>
              <a:gd name="connsiteX4" fmla="*/ 0 w 4030921"/>
              <a:gd name="connsiteY4" fmla="*/ 1276821 h 5712223"/>
              <a:gd name="connsiteX0" fmla="*/ 0 w 4030921"/>
              <a:gd name="connsiteY0" fmla="*/ 1276821 h 5767281"/>
              <a:gd name="connsiteX1" fmla="*/ 4015127 w 4030921"/>
              <a:gd name="connsiteY1" fmla="*/ 0 h 5767281"/>
              <a:gd name="connsiteX2" fmla="*/ 4030921 w 4030921"/>
              <a:gd name="connsiteY2" fmla="*/ 5767281 h 5767281"/>
              <a:gd name="connsiteX3" fmla="*/ 0 w 4030921"/>
              <a:gd name="connsiteY3" fmla="*/ 4920133 h 5767281"/>
              <a:gd name="connsiteX4" fmla="*/ 0 w 4030921"/>
              <a:gd name="connsiteY4" fmla="*/ 1276821 h 576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0921" h="5767281">
                <a:moveTo>
                  <a:pt x="0" y="1276821"/>
                </a:moveTo>
                <a:lnTo>
                  <a:pt x="4015127" y="0"/>
                </a:lnTo>
                <a:cubicBezTo>
                  <a:pt x="4019890" y="2024063"/>
                  <a:pt x="4026158" y="3743218"/>
                  <a:pt x="4030921" y="5767281"/>
                </a:cubicBezTo>
                <a:lnTo>
                  <a:pt x="0" y="4920133"/>
                </a:lnTo>
                <a:lnTo>
                  <a:pt x="0" y="1276821"/>
                </a:lnTo>
                <a:close/>
              </a:path>
            </a:pathLst>
          </a:custGeom>
          <a:solidFill>
            <a:schemeClr val="accent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555833" y="2057446"/>
            <a:ext cx="325755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Add your text here </a:t>
            </a:r>
            <a:r>
              <a:rPr lang="en-US" altLang="zh-CN" sz="2400" dirty="0">
                <a:solidFill>
                  <a:schemeClr val="bg1"/>
                </a:solidFill>
              </a:rPr>
              <a:t>Add your text here </a:t>
            </a:r>
            <a:r>
              <a:rPr lang="en-US" altLang="zh-CN" sz="2400" dirty="0" smtClean="0">
                <a:solidFill>
                  <a:schemeClr val="bg1"/>
                </a:solidFill>
              </a:rPr>
              <a:t>Add </a:t>
            </a:r>
            <a:r>
              <a:rPr lang="en-US" altLang="zh-CN" sz="2400" dirty="0">
                <a:solidFill>
                  <a:schemeClr val="bg1"/>
                </a:solidFill>
              </a:rPr>
              <a:t>your text here </a:t>
            </a:r>
            <a:r>
              <a:rPr lang="en-US" altLang="zh-CN" sz="2400" dirty="0" smtClean="0">
                <a:solidFill>
                  <a:schemeClr val="bg1"/>
                </a:solidFill>
              </a:rPr>
              <a:t>Add </a:t>
            </a:r>
            <a:r>
              <a:rPr lang="en-US" altLang="zh-CN" sz="2400" dirty="0">
                <a:solidFill>
                  <a:schemeClr val="bg1"/>
                </a:solidFill>
              </a:rPr>
              <a:t>your text here </a:t>
            </a:r>
            <a:r>
              <a:rPr lang="en-US" altLang="zh-CN" sz="2400" dirty="0" smtClean="0">
                <a:solidFill>
                  <a:schemeClr val="bg1"/>
                </a:solidFill>
              </a:rPr>
              <a:t>Add </a:t>
            </a:r>
            <a:r>
              <a:rPr lang="en-US" altLang="zh-CN" sz="2400" dirty="0">
                <a:solidFill>
                  <a:schemeClr val="bg1"/>
                </a:solidFill>
              </a:rPr>
              <a:t>your text here </a:t>
            </a:r>
            <a:r>
              <a:rPr lang="en-US" altLang="zh-CN" sz="2400" dirty="0" smtClean="0">
                <a:solidFill>
                  <a:schemeClr val="bg1"/>
                </a:solidFill>
              </a:rPr>
              <a:t>Add </a:t>
            </a:r>
            <a:r>
              <a:rPr lang="en-US" altLang="zh-CN" sz="2400" dirty="0">
                <a:solidFill>
                  <a:schemeClr val="bg1"/>
                </a:solidFill>
              </a:rPr>
              <a:t>your text here </a:t>
            </a:r>
            <a:r>
              <a:rPr lang="en-US" altLang="zh-CN" sz="2400" dirty="0" smtClean="0">
                <a:solidFill>
                  <a:schemeClr val="bg1"/>
                </a:solidFill>
              </a:rPr>
              <a:t>Add </a:t>
            </a:r>
            <a:r>
              <a:rPr lang="en-US" altLang="zh-CN" sz="2400" dirty="0">
                <a:solidFill>
                  <a:schemeClr val="bg1"/>
                </a:solidFill>
              </a:rPr>
              <a:t>your text here </a:t>
            </a:r>
            <a:r>
              <a:rPr lang="en-US" altLang="zh-CN" sz="2400" dirty="0" smtClean="0">
                <a:solidFill>
                  <a:schemeClr val="bg1"/>
                </a:solidFill>
              </a:rPr>
              <a:t>Add </a:t>
            </a:r>
            <a:r>
              <a:rPr lang="en-US" altLang="zh-CN" sz="2400" dirty="0">
                <a:solidFill>
                  <a:schemeClr val="bg1"/>
                </a:solidFill>
              </a:rPr>
              <a:t>your text here </a:t>
            </a:r>
            <a:r>
              <a:rPr lang="en-US" altLang="zh-CN" sz="2400" dirty="0" smtClean="0">
                <a:solidFill>
                  <a:schemeClr val="bg1"/>
                </a:solidFill>
              </a:rPr>
              <a:t>Add </a:t>
            </a:r>
            <a:r>
              <a:rPr lang="en-US" altLang="zh-CN" sz="2400" dirty="0">
                <a:solidFill>
                  <a:schemeClr val="bg1"/>
                </a:solidFill>
              </a:rPr>
              <a:t>your </a:t>
            </a:r>
            <a:r>
              <a:rPr lang="en-US" altLang="zh-CN" sz="2400" dirty="0" smtClean="0">
                <a:solidFill>
                  <a:schemeClr val="bg1"/>
                </a:solidFill>
              </a:rPr>
              <a:t>text</a:t>
            </a:r>
            <a:endParaRPr lang="zh-CN" altLang="en-US" sz="2400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12969" y="1428709"/>
            <a:ext cx="287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+mj-lt"/>
                <a:ea typeface="Segoe UI Emoji" panose="020B0502040204020203" pitchFamily="34" charset="0"/>
              </a:rPr>
              <a:t>YOUR TITLE</a:t>
            </a:r>
            <a:endParaRPr lang="zh-CN" altLang="en-US" sz="3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4764" y="57147"/>
            <a:ext cx="5899700" cy="1016768"/>
            <a:chOff x="-4764" y="57147"/>
            <a:chExt cx="5899700" cy="1016768"/>
          </a:xfrm>
        </p:grpSpPr>
        <p:grpSp>
          <p:nvGrpSpPr>
            <p:cNvPr id="25" name="组合 24"/>
            <p:cNvGrpSpPr/>
            <p:nvPr/>
          </p:nvGrpSpPr>
          <p:grpSpPr>
            <a:xfrm>
              <a:off x="-4764" y="57147"/>
              <a:ext cx="5888396" cy="914404"/>
              <a:chOff x="-4764" y="57147"/>
              <a:chExt cx="5888396" cy="914404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1040170" y="57147"/>
                <a:ext cx="48434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500" b="1" dirty="0" smtClean="0">
                    <a:solidFill>
                      <a:schemeClr val="accent1">
                        <a:lumMod val="75000"/>
                      </a:schemeClr>
                    </a:solidFill>
                    <a:latin typeface="Segoe UI Emoji" panose="020B0502040204020203" pitchFamily="34" charset="0"/>
                    <a:ea typeface="Segoe UI Emoji" panose="020B0502040204020203" pitchFamily="34" charset="0"/>
                    <a:cs typeface="Segoe UI Black" panose="020B0A02040204020203" pitchFamily="34" charset="0"/>
                  </a:rPr>
                  <a:t>ADD YOUR TITLE HERE</a:t>
                </a:r>
                <a:endParaRPr lang="zh-CN" altLang="en-US" sz="3500" b="1" dirty="0">
                  <a:solidFill>
                    <a:schemeClr val="accent1">
                      <a:lumMod val="75000"/>
                    </a:schemeClr>
                  </a:solidFill>
                  <a:latin typeface="Segoe UI Emoji" panose="020B0502040204020203" pitchFamily="34" charset="0"/>
                  <a:cs typeface="Segoe UI Black" panose="020B0A02040204020203" pitchFamily="34" charset="0"/>
                </a:endParaRP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-4764" y="57152"/>
                <a:ext cx="981293" cy="914399"/>
                <a:chOff x="-4764" y="57152"/>
                <a:chExt cx="981293" cy="914399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-4764" y="57152"/>
                  <a:ext cx="704852" cy="914399"/>
                  <a:chOff x="-4764" y="57152"/>
                  <a:chExt cx="704852" cy="914399"/>
                </a:xfrm>
              </p:grpSpPr>
              <p:sp>
                <p:nvSpPr>
                  <p:cNvPr id="31" name="矩形 30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32" name="组合 31"/>
                  <p:cNvGrpSpPr/>
                  <p:nvPr/>
                </p:nvGrpSpPr>
                <p:grpSpPr>
                  <a:xfrm>
                    <a:off x="86372" y="57152"/>
                    <a:ext cx="575833" cy="914399"/>
                    <a:chOff x="86372" y="57152"/>
                    <a:chExt cx="575833" cy="914399"/>
                  </a:xfrm>
                </p:grpSpPr>
                <p:sp>
                  <p:nvSpPr>
                    <p:cNvPr id="33" name="文本框 32"/>
                    <p:cNvSpPr txBox="1"/>
                    <p:nvPr/>
                  </p:nvSpPr>
                  <p:spPr>
                    <a:xfrm>
                      <a:off x="124255" y="57152"/>
                      <a:ext cx="332509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4400" dirty="0" smtClean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1</a:t>
                      </a:r>
                      <a:endParaRPr lang="zh-CN" altLang="en-US" sz="4400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p:txBody>
                </p:sp>
                <p:sp>
                  <p:nvSpPr>
                    <p:cNvPr id="34" name="文本框 33"/>
                    <p:cNvSpPr txBox="1"/>
                    <p:nvPr/>
                  </p:nvSpPr>
                  <p:spPr>
                    <a:xfrm>
                      <a:off x="86372" y="602219"/>
                      <a:ext cx="57583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Part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sp>
          <p:nvSpPr>
            <p:cNvPr id="26" name="文本框 25"/>
            <p:cNvSpPr txBox="1"/>
            <p:nvPr/>
          </p:nvSpPr>
          <p:spPr>
            <a:xfrm>
              <a:off x="1042987" y="612250"/>
              <a:ext cx="4851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300" dirty="0" smtClean="0">
                  <a:solidFill>
                    <a:schemeClr val="bg2">
                      <a:lumMod val="50000"/>
                    </a:schemeClr>
                  </a:solidFill>
                </a:rPr>
                <a:t>Add your text here add your text here</a:t>
              </a:r>
              <a:endParaRPr lang="zh-CN" altLang="en-US" sz="23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71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flipV="1">
            <a:off x="585782" y="0"/>
            <a:ext cx="11015667" cy="6858000"/>
          </a:xfrm>
          <a:prstGeom prst="triangle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4764" y="57147"/>
            <a:ext cx="5899700" cy="1016768"/>
            <a:chOff x="-4764" y="57147"/>
            <a:chExt cx="5899700" cy="1016768"/>
          </a:xfrm>
        </p:grpSpPr>
        <p:grpSp>
          <p:nvGrpSpPr>
            <p:cNvPr id="4" name="组合 3"/>
            <p:cNvGrpSpPr/>
            <p:nvPr/>
          </p:nvGrpSpPr>
          <p:grpSpPr>
            <a:xfrm>
              <a:off x="-4764" y="57147"/>
              <a:ext cx="5888396" cy="914404"/>
              <a:chOff x="-4764" y="57147"/>
              <a:chExt cx="5888396" cy="914404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1040170" y="57147"/>
                <a:ext cx="48434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500" b="1" dirty="0" smtClean="0">
                    <a:solidFill>
                      <a:schemeClr val="accent1">
                        <a:lumMod val="75000"/>
                      </a:schemeClr>
                    </a:solidFill>
                    <a:latin typeface="Segoe UI Emoji" panose="020B0502040204020203" pitchFamily="34" charset="0"/>
                    <a:ea typeface="Segoe UI Emoji" panose="020B0502040204020203" pitchFamily="34" charset="0"/>
                    <a:cs typeface="Segoe UI Black" panose="020B0A02040204020203" pitchFamily="34" charset="0"/>
                  </a:rPr>
                  <a:t>ADD YOUR TITLE HERE</a:t>
                </a:r>
                <a:endParaRPr lang="zh-CN" altLang="en-US" sz="3500" b="1" dirty="0">
                  <a:solidFill>
                    <a:schemeClr val="accent1">
                      <a:lumMod val="75000"/>
                    </a:schemeClr>
                  </a:solidFill>
                  <a:latin typeface="Segoe UI Emoji" panose="020B0502040204020203" pitchFamily="34" charset="0"/>
                  <a:cs typeface="Segoe UI Black" panose="020B0A02040204020203" pitchFamily="34" charset="0"/>
                </a:endParaRPr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-4764" y="57152"/>
                <a:ext cx="981293" cy="914399"/>
                <a:chOff x="-4764" y="57152"/>
                <a:chExt cx="981293" cy="914399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9" name="组合 8"/>
                <p:cNvGrpSpPr/>
                <p:nvPr/>
              </p:nvGrpSpPr>
              <p:grpSpPr>
                <a:xfrm>
                  <a:off x="-4764" y="57152"/>
                  <a:ext cx="704852" cy="914399"/>
                  <a:chOff x="-4764" y="57152"/>
                  <a:chExt cx="704852" cy="914399"/>
                </a:xfrm>
              </p:grpSpPr>
              <p:sp>
                <p:nvSpPr>
                  <p:cNvPr id="10" name="矩形 9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11" name="组合 10"/>
                  <p:cNvGrpSpPr/>
                  <p:nvPr/>
                </p:nvGrpSpPr>
                <p:grpSpPr>
                  <a:xfrm>
                    <a:off x="86372" y="57152"/>
                    <a:ext cx="575833" cy="914399"/>
                    <a:chOff x="86372" y="57152"/>
                    <a:chExt cx="575833" cy="914399"/>
                  </a:xfrm>
                </p:grpSpPr>
                <p:sp>
                  <p:nvSpPr>
                    <p:cNvPr id="12" name="文本框 11"/>
                    <p:cNvSpPr txBox="1"/>
                    <p:nvPr/>
                  </p:nvSpPr>
                  <p:spPr>
                    <a:xfrm>
                      <a:off x="124255" y="57152"/>
                      <a:ext cx="332509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4400" dirty="0" smtClean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1</a:t>
                      </a:r>
                      <a:endParaRPr lang="zh-CN" altLang="en-US" sz="4400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p:txBody>
                </p:sp>
                <p:sp>
                  <p:nvSpPr>
                    <p:cNvPr id="13" name="文本框 12"/>
                    <p:cNvSpPr txBox="1"/>
                    <p:nvPr/>
                  </p:nvSpPr>
                  <p:spPr>
                    <a:xfrm>
                      <a:off x="86372" y="602219"/>
                      <a:ext cx="57583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Part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sp>
          <p:nvSpPr>
            <p:cNvPr id="5" name="文本框 4"/>
            <p:cNvSpPr txBox="1"/>
            <p:nvPr/>
          </p:nvSpPr>
          <p:spPr>
            <a:xfrm>
              <a:off x="1042987" y="612250"/>
              <a:ext cx="4851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300" dirty="0" smtClean="0">
                  <a:solidFill>
                    <a:schemeClr val="bg2">
                      <a:lumMod val="50000"/>
                    </a:schemeClr>
                  </a:solidFill>
                </a:rPr>
                <a:t>Add your text here add your text here</a:t>
              </a:r>
              <a:endParaRPr lang="zh-CN" altLang="en-US" sz="23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677151" y="1052137"/>
            <a:ext cx="4514850" cy="5805864"/>
            <a:chOff x="8188641" y="1709887"/>
            <a:chExt cx="4003359" cy="5148113"/>
          </a:xfrm>
        </p:grpSpPr>
        <p:sp>
          <p:nvSpPr>
            <p:cNvPr id="16" name="直角三角形 15"/>
            <p:cNvSpPr/>
            <p:nvPr/>
          </p:nvSpPr>
          <p:spPr>
            <a:xfrm flipH="1">
              <a:off x="8188641" y="1709887"/>
              <a:ext cx="4003359" cy="5148113"/>
            </a:xfrm>
            <a:prstGeom prst="rtTriangle">
              <a:avLst/>
            </a:prstGeom>
            <a:solidFill>
              <a:schemeClr val="accent1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连接符 18"/>
            <p:cNvCxnSpPr/>
            <p:nvPr/>
          </p:nvCxnSpPr>
          <p:spPr>
            <a:xfrm flipH="1">
              <a:off x="8591550" y="2266950"/>
              <a:ext cx="3595681" cy="459105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 flipH="1">
            <a:off x="-4770" y="1198778"/>
            <a:ext cx="4400816" cy="5659222"/>
            <a:chOff x="8188641" y="1709887"/>
            <a:chExt cx="4003359" cy="5148113"/>
          </a:xfrm>
        </p:grpSpPr>
        <p:sp>
          <p:nvSpPr>
            <p:cNvPr id="28" name="直角三角形 27"/>
            <p:cNvSpPr/>
            <p:nvPr/>
          </p:nvSpPr>
          <p:spPr>
            <a:xfrm flipH="1">
              <a:off x="8188641" y="1709887"/>
              <a:ext cx="4003359" cy="5148113"/>
            </a:xfrm>
            <a:prstGeom prst="rtTriangle">
              <a:avLst/>
            </a:prstGeom>
            <a:solidFill>
              <a:schemeClr val="accent1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连接符 28"/>
            <p:cNvCxnSpPr/>
            <p:nvPr/>
          </p:nvCxnSpPr>
          <p:spPr>
            <a:xfrm flipH="1">
              <a:off x="8591550" y="2266950"/>
              <a:ext cx="3595681" cy="459105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/>
          <p:cNvSpPr txBox="1"/>
          <p:nvPr/>
        </p:nvSpPr>
        <p:spPr>
          <a:xfrm>
            <a:off x="74525" y="4490456"/>
            <a:ext cx="270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YOUR TITLE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936382" y="4490456"/>
            <a:ext cx="270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YOUR TITLE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00525" y="5075231"/>
            <a:ext cx="3235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Add your text here </a:t>
            </a:r>
          </a:p>
          <a:p>
            <a:r>
              <a:rPr lang="en-US" altLang="zh-CN" sz="2400" dirty="0" smtClean="0">
                <a:solidFill>
                  <a:schemeClr val="bg1"/>
                </a:solidFill>
              </a:rPr>
              <a:t>add your text here </a:t>
            </a:r>
          </a:p>
          <a:p>
            <a:r>
              <a:rPr lang="en-US" altLang="zh-CN" sz="2400" dirty="0" smtClean="0">
                <a:solidFill>
                  <a:schemeClr val="bg1"/>
                </a:solidFill>
              </a:rPr>
              <a:t>add your text here add</a:t>
            </a:r>
          </a:p>
          <a:p>
            <a:r>
              <a:rPr lang="en-US" altLang="zh-CN" sz="2400" dirty="0" smtClean="0">
                <a:solidFill>
                  <a:schemeClr val="bg1"/>
                </a:solidFill>
              </a:rPr>
              <a:t>your text here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968723" y="5075231"/>
            <a:ext cx="3017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 smtClean="0">
                <a:solidFill>
                  <a:schemeClr val="bg1"/>
                </a:solidFill>
              </a:rPr>
              <a:t>Add your text here </a:t>
            </a:r>
          </a:p>
          <a:p>
            <a:pPr algn="r"/>
            <a:r>
              <a:rPr lang="en-US" altLang="zh-CN" sz="2400" dirty="0" smtClean="0">
                <a:solidFill>
                  <a:schemeClr val="bg1"/>
                </a:solidFill>
              </a:rPr>
              <a:t>add your text here </a:t>
            </a:r>
          </a:p>
          <a:p>
            <a:pPr algn="r"/>
            <a:r>
              <a:rPr lang="en-US" altLang="zh-CN" sz="2400" dirty="0" smtClean="0">
                <a:solidFill>
                  <a:schemeClr val="bg1"/>
                </a:solidFill>
              </a:rPr>
              <a:t>add your text here add</a:t>
            </a:r>
          </a:p>
          <a:p>
            <a:pPr algn="r"/>
            <a:r>
              <a:rPr lang="en-US" altLang="zh-CN" sz="2400" dirty="0" smtClean="0">
                <a:solidFill>
                  <a:schemeClr val="bg1"/>
                </a:solidFill>
              </a:rPr>
              <a:t>your text here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5139371" y="957263"/>
            <a:ext cx="2162710" cy="2176574"/>
            <a:chOff x="4554538" y="4102100"/>
            <a:chExt cx="495300" cy="498475"/>
          </a:xfrm>
        </p:grpSpPr>
        <p:sp>
          <p:nvSpPr>
            <p:cNvPr id="36" name="Freeform 90"/>
            <p:cNvSpPr>
              <a:spLocks/>
            </p:cNvSpPr>
            <p:nvPr/>
          </p:nvSpPr>
          <p:spPr bwMode="auto">
            <a:xfrm>
              <a:off x="4554538" y="4154487"/>
              <a:ext cx="446088" cy="446088"/>
            </a:xfrm>
            <a:custGeom>
              <a:avLst/>
              <a:gdLst>
                <a:gd name="T0" fmla="*/ 104 w 208"/>
                <a:gd name="T1" fmla="*/ 208 h 208"/>
                <a:gd name="T2" fmla="*/ 208 w 208"/>
                <a:gd name="T3" fmla="*/ 104 h 208"/>
                <a:gd name="T4" fmla="*/ 196 w 208"/>
                <a:gd name="T5" fmla="*/ 55 h 208"/>
                <a:gd name="T6" fmla="*/ 194 w 208"/>
                <a:gd name="T7" fmla="*/ 55 h 208"/>
                <a:gd name="T8" fmla="*/ 192 w 208"/>
                <a:gd name="T9" fmla="*/ 55 h 208"/>
                <a:gd name="T10" fmla="*/ 179 w 208"/>
                <a:gd name="T11" fmla="*/ 54 h 208"/>
                <a:gd name="T12" fmla="*/ 169 w 208"/>
                <a:gd name="T13" fmla="*/ 63 h 208"/>
                <a:gd name="T14" fmla="*/ 181 w 208"/>
                <a:gd name="T15" fmla="*/ 104 h 208"/>
                <a:gd name="T16" fmla="*/ 104 w 208"/>
                <a:gd name="T17" fmla="*/ 180 h 208"/>
                <a:gd name="T18" fmla="*/ 28 w 208"/>
                <a:gd name="T19" fmla="*/ 104 h 208"/>
                <a:gd name="T20" fmla="*/ 104 w 208"/>
                <a:gd name="T21" fmla="*/ 27 h 208"/>
                <a:gd name="T22" fmla="*/ 145 w 208"/>
                <a:gd name="T23" fmla="*/ 39 h 208"/>
                <a:gd name="T24" fmla="*/ 153 w 208"/>
                <a:gd name="T25" fmla="*/ 30 h 208"/>
                <a:gd name="T26" fmla="*/ 152 w 208"/>
                <a:gd name="T27" fmla="*/ 15 h 208"/>
                <a:gd name="T28" fmla="*/ 152 w 208"/>
                <a:gd name="T29" fmla="*/ 11 h 208"/>
                <a:gd name="T30" fmla="*/ 104 w 208"/>
                <a:gd name="T31" fmla="*/ 0 h 208"/>
                <a:gd name="T32" fmla="*/ 0 w 208"/>
                <a:gd name="T33" fmla="*/ 104 h 208"/>
                <a:gd name="T34" fmla="*/ 104 w 208"/>
                <a:gd name="T35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8" h="208">
                  <a:moveTo>
                    <a:pt x="104" y="208"/>
                  </a:moveTo>
                  <a:cubicBezTo>
                    <a:pt x="162" y="208"/>
                    <a:pt x="208" y="161"/>
                    <a:pt x="208" y="104"/>
                  </a:cubicBezTo>
                  <a:cubicBezTo>
                    <a:pt x="208" y="86"/>
                    <a:pt x="204" y="69"/>
                    <a:pt x="196" y="55"/>
                  </a:cubicBezTo>
                  <a:cubicBezTo>
                    <a:pt x="195" y="55"/>
                    <a:pt x="194" y="55"/>
                    <a:pt x="194" y="55"/>
                  </a:cubicBezTo>
                  <a:cubicBezTo>
                    <a:pt x="193" y="55"/>
                    <a:pt x="193" y="55"/>
                    <a:pt x="192" y="55"/>
                  </a:cubicBezTo>
                  <a:cubicBezTo>
                    <a:pt x="179" y="54"/>
                    <a:pt x="179" y="54"/>
                    <a:pt x="179" y="54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77" y="75"/>
                    <a:pt x="181" y="89"/>
                    <a:pt x="181" y="104"/>
                  </a:cubicBezTo>
                  <a:cubicBezTo>
                    <a:pt x="181" y="146"/>
                    <a:pt x="147" y="180"/>
                    <a:pt x="104" y="180"/>
                  </a:cubicBezTo>
                  <a:cubicBezTo>
                    <a:pt x="62" y="180"/>
                    <a:pt x="28" y="146"/>
                    <a:pt x="28" y="104"/>
                  </a:cubicBezTo>
                  <a:cubicBezTo>
                    <a:pt x="28" y="61"/>
                    <a:pt x="62" y="27"/>
                    <a:pt x="104" y="27"/>
                  </a:cubicBezTo>
                  <a:cubicBezTo>
                    <a:pt x="119" y="27"/>
                    <a:pt x="133" y="31"/>
                    <a:pt x="145" y="39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4"/>
                    <a:pt x="152" y="12"/>
                    <a:pt x="152" y="11"/>
                  </a:cubicBezTo>
                  <a:cubicBezTo>
                    <a:pt x="138" y="4"/>
                    <a:pt x="121" y="0"/>
                    <a:pt x="104" y="0"/>
                  </a:cubicBezTo>
                  <a:cubicBezTo>
                    <a:pt x="47" y="0"/>
                    <a:pt x="0" y="46"/>
                    <a:pt x="0" y="104"/>
                  </a:cubicBezTo>
                  <a:cubicBezTo>
                    <a:pt x="0" y="161"/>
                    <a:pt x="47" y="208"/>
                    <a:pt x="104" y="2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91"/>
            <p:cNvSpPr>
              <a:spLocks/>
            </p:cNvSpPr>
            <p:nvPr/>
          </p:nvSpPr>
          <p:spPr bwMode="auto">
            <a:xfrm>
              <a:off x="4668838" y="4265612"/>
              <a:ext cx="217488" cy="220663"/>
            </a:xfrm>
            <a:custGeom>
              <a:avLst/>
              <a:gdLst>
                <a:gd name="T0" fmla="*/ 51 w 102"/>
                <a:gd name="T1" fmla="*/ 25 h 103"/>
                <a:gd name="T2" fmla="*/ 53 w 102"/>
                <a:gd name="T3" fmla="*/ 25 h 103"/>
                <a:gd name="T4" fmla="*/ 73 w 102"/>
                <a:gd name="T5" fmla="*/ 6 h 103"/>
                <a:gd name="T6" fmla="*/ 73 w 102"/>
                <a:gd name="T7" fmla="*/ 5 h 103"/>
                <a:gd name="T8" fmla="*/ 51 w 102"/>
                <a:gd name="T9" fmla="*/ 0 h 103"/>
                <a:gd name="T10" fmla="*/ 0 w 102"/>
                <a:gd name="T11" fmla="*/ 52 h 103"/>
                <a:gd name="T12" fmla="*/ 51 w 102"/>
                <a:gd name="T13" fmla="*/ 103 h 103"/>
                <a:gd name="T14" fmla="*/ 102 w 102"/>
                <a:gd name="T15" fmla="*/ 52 h 103"/>
                <a:gd name="T16" fmla="*/ 98 w 102"/>
                <a:gd name="T17" fmla="*/ 30 h 103"/>
                <a:gd name="T18" fmla="*/ 97 w 102"/>
                <a:gd name="T19" fmla="*/ 30 h 103"/>
                <a:gd name="T20" fmla="*/ 78 w 102"/>
                <a:gd name="T21" fmla="*/ 50 h 103"/>
                <a:gd name="T22" fmla="*/ 78 w 102"/>
                <a:gd name="T23" fmla="*/ 52 h 103"/>
                <a:gd name="T24" fmla="*/ 51 w 102"/>
                <a:gd name="T25" fmla="*/ 79 h 103"/>
                <a:gd name="T26" fmla="*/ 24 w 102"/>
                <a:gd name="T27" fmla="*/ 52 h 103"/>
                <a:gd name="T28" fmla="*/ 51 w 102"/>
                <a:gd name="T29" fmla="*/ 2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2" h="103">
                  <a:moveTo>
                    <a:pt x="51" y="25"/>
                  </a:moveTo>
                  <a:cubicBezTo>
                    <a:pt x="52" y="25"/>
                    <a:pt x="53" y="25"/>
                    <a:pt x="53" y="25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66" y="2"/>
                    <a:pt x="59" y="0"/>
                    <a:pt x="51" y="0"/>
                  </a:cubicBezTo>
                  <a:cubicBezTo>
                    <a:pt x="23" y="0"/>
                    <a:pt x="0" y="23"/>
                    <a:pt x="0" y="52"/>
                  </a:cubicBezTo>
                  <a:cubicBezTo>
                    <a:pt x="0" y="80"/>
                    <a:pt x="23" y="103"/>
                    <a:pt x="51" y="103"/>
                  </a:cubicBezTo>
                  <a:cubicBezTo>
                    <a:pt x="80" y="103"/>
                    <a:pt x="102" y="80"/>
                    <a:pt x="102" y="52"/>
                  </a:cubicBezTo>
                  <a:cubicBezTo>
                    <a:pt x="102" y="44"/>
                    <a:pt x="101" y="37"/>
                    <a:pt x="98" y="30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8" y="50"/>
                    <a:pt x="78" y="51"/>
                    <a:pt x="78" y="52"/>
                  </a:cubicBezTo>
                  <a:cubicBezTo>
                    <a:pt x="78" y="67"/>
                    <a:pt x="66" y="79"/>
                    <a:pt x="51" y="79"/>
                  </a:cubicBezTo>
                  <a:cubicBezTo>
                    <a:pt x="36" y="79"/>
                    <a:pt x="24" y="67"/>
                    <a:pt x="24" y="52"/>
                  </a:cubicBezTo>
                  <a:cubicBezTo>
                    <a:pt x="24" y="37"/>
                    <a:pt x="36" y="25"/>
                    <a:pt x="51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92"/>
            <p:cNvSpPr>
              <a:spLocks/>
            </p:cNvSpPr>
            <p:nvPr/>
          </p:nvSpPr>
          <p:spPr bwMode="auto">
            <a:xfrm>
              <a:off x="4776788" y="4102100"/>
              <a:ext cx="273050" cy="273050"/>
            </a:xfrm>
            <a:custGeom>
              <a:avLst/>
              <a:gdLst>
                <a:gd name="T0" fmla="*/ 107 w 127"/>
                <a:gd name="T1" fmla="*/ 35 h 127"/>
                <a:gd name="T2" fmla="*/ 114 w 127"/>
                <a:gd name="T3" fmla="*/ 29 h 127"/>
                <a:gd name="T4" fmla="*/ 114 w 127"/>
                <a:gd name="T5" fmla="*/ 19 h 127"/>
                <a:gd name="T6" fmla="*/ 109 w 127"/>
                <a:gd name="T7" fmla="*/ 14 h 127"/>
                <a:gd name="T8" fmla="*/ 104 w 127"/>
                <a:gd name="T9" fmla="*/ 12 h 127"/>
                <a:gd name="T10" fmla="*/ 99 w 127"/>
                <a:gd name="T11" fmla="*/ 14 h 127"/>
                <a:gd name="T12" fmla="*/ 92 w 127"/>
                <a:gd name="T13" fmla="*/ 21 h 127"/>
                <a:gd name="T14" fmla="*/ 91 w 127"/>
                <a:gd name="T15" fmla="*/ 3 h 127"/>
                <a:gd name="T16" fmla="*/ 88 w 127"/>
                <a:gd name="T17" fmla="*/ 0 h 127"/>
                <a:gd name="T18" fmla="*/ 87 w 127"/>
                <a:gd name="T19" fmla="*/ 1 h 127"/>
                <a:gd name="T20" fmla="*/ 59 w 127"/>
                <a:gd name="T21" fmla="*/ 29 h 127"/>
                <a:gd name="T22" fmla="*/ 55 w 127"/>
                <a:gd name="T23" fmla="*/ 38 h 127"/>
                <a:gd name="T24" fmla="*/ 55 w 127"/>
                <a:gd name="T25" fmla="*/ 39 h 127"/>
                <a:gd name="T26" fmla="*/ 57 w 127"/>
                <a:gd name="T27" fmla="*/ 57 h 127"/>
                <a:gd name="T28" fmla="*/ 47 w 127"/>
                <a:gd name="T29" fmla="*/ 67 h 127"/>
                <a:gd name="T30" fmla="*/ 29 w 127"/>
                <a:gd name="T31" fmla="*/ 85 h 127"/>
                <a:gd name="T32" fmla="*/ 28 w 127"/>
                <a:gd name="T33" fmla="*/ 85 h 127"/>
                <a:gd name="T34" fmla="*/ 11 w 127"/>
                <a:gd name="T35" fmla="*/ 103 h 127"/>
                <a:gd name="T36" fmla="*/ 3 w 127"/>
                <a:gd name="T37" fmla="*/ 111 h 127"/>
                <a:gd name="T38" fmla="*/ 1 w 127"/>
                <a:gd name="T39" fmla="*/ 114 h 127"/>
                <a:gd name="T40" fmla="*/ 1 w 127"/>
                <a:gd name="T41" fmla="*/ 121 h 127"/>
                <a:gd name="T42" fmla="*/ 7 w 127"/>
                <a:gd name="T43" fmla="*/ 127 h 127"/>
                <a:gd name="T44" fmla="*/ 7 w 127"/>
                <a:gd name="T45" fmla="*/ 127 h 127"/>
                <a:gd name="T46" fmla="*/ 13 w 127"/>
                <a:gd name="T47" fmla="*/ 127 h 127"/>
                <a:gd name="T48" fmla="*/ 17 w 127"/>
                <a:gd name="T49" fmla="*/ 125 h 127"/>
                <a:gd name="T50" fmla="*/ 72 w 127"/>
                <a:gd name="T51" fmla="*/ 70 h 127"/>
                <a:gd name="T52" fmla="*/ 88 w 127"/>
                <a:gd name="T53" fmla="*/ 72 h 127"/>
                <a:gd name="T54" fmla="*/ 89 w 127"/>
                <a:gd name="T55" fmla="*/ 72 h 127"/>
                <a:gd name="T56" fmla="*/ 90 w 127"/>
                <a:gd name="T57" fmla="*/ 72 h 127"/>
                <a:gd name="T58" fmla="*/ 98 w 127"/>
                <a:gd name="T59" fmla="*/ 68 h 127"/>
                <a:gd name="T60" fmla="*/ 126 w 127"/>
                <a:gd name="T61" fmla="*/ 40 h 127"/>
                <a:gd name="T62" fmla="*/ 124 w 127"/>
                <a:gd name="T63" fmla="*/ 36 h 127"/>
                <a:gd name="T64" fmla="*/ 107 w 127"/>
                <a:gd name="T65" fmla="*/ 3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107" y="35"/>
                  </a:moveTo>
                  <a:cubicBezTo>
                    <a:pt x="114" y="29"/>
                    <a:pt x="114" y="29"/>
                    <a:pt x="114" y="29"/>
                  </a:cubicBezTo>
                  <a:cubicBezTo>
                    <a:pt x="116" y="26"/>
                    <a:pt x="116" y="21"/>
                    <a:pt x="114" y="19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8" y="13"/>
                    <a:pt x="106" y="12"/>
                    <a:pt x="104" y="12"/>
                  </a:cubicBezTo>
                  <a:cubicBezTo>
                    <a:pt x="102" y="12"/>
                    <a:pt x="101" y="13"/>
                    <a:pt x="99" y="14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91" y="1"/>
                    <a:pt x="89" y="0"/>
                    <a:pt x="88" y="0"/>
                  </a:cubicBezTo>
                  <a:cubicBezTo>
                    <a:pt x="88" y="0"/>
                    <a:pt x="87" y="1"/>
                    <a:pt x="87" y="1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6" y="31"/>
                    <a:pt x="55" y="35"/>
                    <a:pt x="55" y="38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2" y="112"/>
                    <a:pt x="1" y="113"/>
                    <a:pt x="1" y="114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0" y="124"/>
                    <a:pt x="3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5" y="127"/>
                    <a:pt x="16" y="126"/>
                    <a:pt x="17" y="125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3" y="72"/>
                    <a:pt x="96" y="70"/>
                    <a:pt x="98" y="68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27" y="39"/>
                    <a:pt x="126" y="36"/>
                    <a:pt x="124" y="36"/>
                  </a:cubicBezTo>
                  <a:lnTo>
                    <a:pt x="107" y="3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4565500" y="3767180"/>
            <a:ext cx="3056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your text here and write down your advise add </a:t>
            </a:r>
            <a:r>
              <a:rPr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here and write down your advise </a:t>
            </a:r>
            <a:r>
              <a:rPr lang="en-US" altLang="zh-C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</a:t>
            </a:r>
            <a:r>
              <a:rPr lang="en-US" altLang="zh-C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here and write down your </a:t>
            </a:r>
            <a:r>
              <a:rPr lang="en-US" altLang="zh-CN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advise</a:t>
            </a:r>
            <a:endParaRPr lang="zh-CN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zh-CN" altLang="en-US" dirty="0"/>
          </a:p>
        </p:txBody>
      </p:sp>
      <p:sp>
        <p:nvSpPr>
          <p:cNvPr id="42" name="文本框 41"/>
          <p:cNvSpPr txBox="1"/>
          <p:nvPr/>
        </p:nvSpPr>
        <p:spPr>
          <a:xfrm>
            <a:off x="5002869" y="3276709"/>
            <a:ext cx="214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1">
                    <a:lumMod val="75000"/>
                  </a:schemeClr>
                </a:solidFill>
              </a:rPr>
              <a:t>YOUR TITLE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9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58"/>
          <a:stretch>
            <a:fillRect/>
          </a:stretch>
        </p:blipFill>
        <p:spPr>
          <a:xfrm>
            <a:off x="0" y="3871914"/>
            <a:ext cx="12192000" cy="2986087"/>
          </a:xfrm>
          <a:custGeom>
            <a:avLst/>
            <a:gdLst>
              <a:gd name="connsiteX0" fmla="*/ 6096001 w 12192000"/>
              <a:gd name="connsiteY0" fmla="*/ 0 h 2986087"/>
              <a:gd name="connsiteX1" fmla="*/ 12192000 w 12192000"/>
              <a:gd name="connsiteY1" fmla="*/ 2986087 h 2986087"/>
              <a:gd name="connsiteX2" fmla="*/ 12192000 w 12192000"/>
              <a:gd name="connsiteY2" fmla="*/ 2986087 h 2986087"/>
              <a:gd name="connsiteX3" fmla="*/ 0 w 12192000"/>
              <a:gd name="connsiteY3" fmla="*/ 2986087 h 298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986087">
                <a:moveTo>
                  <a:pt x="6096001" y="0"/>
                </a:moveTo>
                <a:lnTo>
                  <a:pt x="12192000" y="2986087"/>
                </a:lnTo>
                <a:lnTo>
                  <a:pt x="12192000" y="2986087"/>
                </a:lnTo>
                <a:lnTo>
                  <a:pt x="0" y="2986087"/>
                </a:lnTo>
                <a:close/>
              </a:path>
            </a:pathLst>
          </a:custGeom>
        </p:spPr>
      </p:pic>
      <p:sp>
        <p:nvSpPr>
          <p:cNvPr id="7" name="文本框 6"/>
          <p:cNvSpPr txBox="1"/>
          <p:nvPr/>
        </p:nvSpPr>
        <p:spPr>
          <a:xfrm>
            <a:off x="5153025" y="4164628"/>
            <a:ext cx="188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Black" panose="020B0A02040204020203" pitchFamily="34" charset="0"/>
              </a:rPr>
              <a:t>Part</a:t>
            </a:r>
            <a:endParaRPr lang="zh-CN" altLang="en-US" sz="7200" dirty="0">
              <a:solidFill>
                <a:schemeClr val="bg1"/>
              </a:solidFill>
              <a:latin typeface="Segoe UI Symbol" panose="020B05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8" name="等腰三角形 7"/>
          <p:cNvSpPr/>
          <p:nvPr/>
        </p:nvSpPr>
        <p:spPr>
          <a:xfrm rot="16200000">
            <a:off x="1444082" y="2287045"/>
            <a:ext cx="3062287" cy="6232021"/>
          </a:xfrm>
          <a:custGeom>
            <a:avLst/>
            <a:gdLst>
              <a:gd name="connsiteX0" fmla="*/ 0 w 6858002"/>
              <a:gd name="connsiteY0" fmla="*/ 6958012 h 6958012"/>
              <a:gd name="connsiteX1" fmla="*/ 3429001 w 6858002"/>
              <a:gd name="connsiteY1" fmla="*/ 0 h 6958012"/>
              <a:gd name="connsiteX2" fmla="*/ 6858002 w 6858002"/>
              <a:gd name="connsiteY2" fmla="*/ 6958012 h 6958012"/>
              <a:gd name="connsiteX3" fmla="*/ 0 w 6858002"/>
              <a:gd name="connsiteY3" fmla="*/ 6958012 h 6958012"/>
              <a:gd name="connsiteX0" fmla="*/ 0 w 6858002"/>
              <a:gd name="connsiteY0" fmla="*/ 1685924 h 1685924"/>
              <a:gd name="connsiteX1" fmla="*/ 814388 w 6858002"/>
              <a:gd name="connsiteY1" fmla="*/ 0 h 1685924"/>
              <a:gd name="connsiteX2" fmla="*/ 6858002 w 6858002"/>
              <a:gd name="connsiteY2" fmla="*/ 1685924 h 1685924"/>
              <a:gd name="connsiteX3" fmla="*/ 0 w 6858002"/>
              <a:gd name="connsiteY3" fmla="*/ 1685924 h 1685924"/>
              <a:gd name="connsiteX0" fmla="*/ 0 w 6858002"/>
              <a:gd name="connsiteY0" fmla="*/ 1700212 h 1700212"/>
              <a:gd name="connsiteX1" fmla="*/ 885825 w 6858002"/>
              <a:gd name="connsiteY1" fmla="*/ 0 h 1700212"/>
              <a:gd name="connsiteX2" fmla="*/ 6858002 w 6858002"/>
              <a:gd name="connsiteY2" fmla="*/ 1700212 h 1700212"/>
              <a:gd name="connsiteX3" fmla="*/ 0 w 6858002"/>
              <a:gd name="connsiteY3" fmla="*/ 1700212 h 1700212"/>
              <a:gd name="connsiteX0" fmla="*/ 0 w 6858002"/>
              <a:gd name="connsiteY0" fmla="*/ 2071687 h 2071687"/>
              <a:gd name="connsiteX1" fmla="*/ 1057275 w 6858002"/>
              <a:gd name="connsiteY1" fmla="*/ 0 h 2071687"/>
              <a:gd name="connsiteX2" fmla="*/ 6858002 w 6858002"/>
              <a:gd name="connsiteY2" fmla="*/ 2071687 h 2071687"/>
              <a:gd name="connsiteX3" fmla="*/ 0 w 6858002"/>
              <a:gd name="connsiteY3" fmla="*/ 2071687 h 2071687"/>
              <a:gd name="connsiteX0" fmla="*/ 0 w 6858002"/>
              <a:gd name="connsiteY0" fmla="*/ 2890837 h 2890837"/>
              <a:gd name="connsiteX1" fmla="*/ 1495422 w 6858002"/>
              <a:gd name="connsiteY1" fmla="*/ 0 h 2890837"/>
              <a:gd name="connsiteX2" fmla="*/ 6858002 w 6858002"/>
              <a:gd name="connsiteY2" fmla="*/ 2890837 h 2890837"/>
              <a:gd name="connsiteX3" fmla="*/ 0 w 6858002"/>
              <a:gd name="connsiteY3" fmla="*/ 2890837 h 2890837"/>
              <a:gd name="connsiteX0" fmla="*/ 0 w 6858002"/>
              <a:gd name="connsiteY0" fmla="*/ 6076951 h 6076951"/>
              <a:gd name="connsiteX1" fmla="*/ 3881435 w 6858002"/>
              <a:gd name="connsiteY1" fmla="*/ 0 h 6076951"/>
              <a:gd name="connsiteX2" fmla="*/ 6858002 w 6858002"/>
              <a:gd name="connsiteY2" fmla="*/ 6076951 h 6076951"/>
              <a:gd name="connsiteX3" fmla="*/ 0 w 6858002"/>
              <a:gd name="connsiteY3" fmla="*/ 6076951 h 6076951"/>
              <a:gd name="connsiteX0" fmla="*/ 0 w 2986089"/>
              <a:gd name="connsiteY0" fmla="*/ 2276476 h 6076951"/>
              <a:gd name="connsiteX1" fmla="*/ 9522 w 2986089"/>
              <a:gd name="connsiteY1" fmla="*/ 0 h 6076951"/>
              <a:gd name="connsiteX2" fmla="*/ 2986089 w 2986089"/>
              <a:gd name="connsiteY2" fmla="*/ 6076951 h 6076951"/>
              <a:gd name="connsiteX3" fmla="*/ 0 w 2986089"/>
              <a:gd name="connsiteY3" fmla="*/ 2276476 h 60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6089" h="6076951">
                <a:moveTo>
                  <a:pt x="0" y="2276476"/>
                </a:moveTo>
                <a:lnTo>
                  <a:pt x="9522" y="0"/>
                </a:lnTo>
                <a:lnTo>
                  <a:pt x="2986089" y="6076951"/>
                </a:lnTo>
                <a:lnTo>
                  <a:pt x="0" y="2276476"/>
                </a:ln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078015" y="2671582"/>
            <a:ext cx="2331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accent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TWO</a:t>
            </a:r>
            <a:endParaRPr lang="zh-CN" altLang="en-US" sz="7200" dirty="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327172" y="-64474"/>
            <a:ext cx="3528130" cy="2443343"/>
            <a:chOff x="4540310" y="-64474"/>
            <a:chExt cx="3182548" cy="2036641"/>
          </a:xfrm>
        </p:grpSpPr>
        <p:sp>
          <p:nvSpPr>
            <p:cNvPr id="11" name="等腰三角形 10"/>
            <p:cNvSpPr/>
            <p:nvPr/>
          </p:nvSpPr>
          <p:spPr>
            <a:xfrm flipV="1">
              <a:off x="4540310" y="-8671"/>
              <a:ext cx="3175876" cy="1980838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7"/>
            <p:cNvSpPr/>
            <p:nvPr/>
          </p:nvSpPr>
          <p:spPr>
            <a:xfrm rot="5400000">
              <a:off x="5907233" y="156541"/>
              <a:ext cx="2036640" cy="1594610"/>
            </a:xfrm>
            <a:custGeom>
              <a:avLst/>
              <a:gdLst>
                <a:gd name="connsiteX0" fmla="*/ 0 w 6858002"/>
                <a:gd name="connsiteY0" fmla="*/ 6958012 h 6958012"/>
                <a:gd name="connsiteX1" fmla="*/ 3429001 w 6858002"/>
                <a:gd name="connsiteY1" fmla="*/ 0 h 6958012"/>
                <a:gd name="connsiteX2" fmla="*/ 6858002 w 6858002"/>
                <a:gd name="connsiteY2" fmla="*/ 6958012 h 6958012"/>
                <a:gd name="connsiteX3" fmla="*/ 0 w 6858002"/>
                <a:gd name="connsiteY3" fmla="*/ 6958012 h 6958012"/>
                <a:gd name="connsiteX0" fmla="*/ 0 w 6858002"/>
                <a:gd name="connsiteY0" fmla="*/ 1685924 h 1685924"/>
                <a:gd name="connsiteX1" fmla="*/ 814388 w 6858002"/>
                <a:gd name="connsiteY1" fmla="*/ 0 h 1685924"/>
                <a:gd name="connsiteX2" fmla="*/ 6858002 w 6858002"/>
                <a:gd name="connsiteY2" fmla="*/ 1685924 h 1685924"/>
                <a:gd name="connsiteX3" fmla="*/ 0 w 6858002"/>
                <a:gd name="connsiteY3" fmla="*/ 1685924 h 1685924"/>
                <a:gd name="connsiteX0" fmla="*/ 0 w 6858002"/>
                <a:gd name="connsiteY0" fmla="*/ 1700212 h 1700212"/>
                <a:gd name="connsiteX1" fmla="*/ 885825 w 6858002"/>
                <a:gd name="connsiteY1" fmla="*/ 0 h 1700212"/>
                <a:gd name="connsiteX2" fmla="*/ 6858002 w 6858002"/>
                <a:gd name="connsiteY2" fmla="*/ 1700212 h 1700212"/>
                <a:gd name="connsiteX3" fmla="*/ 0 w 6858002"/>
                <a:gd name="connsiteY3" fmla="*/ 1700212 h 1700212"/>
                <a:gd name="connsiteX0" fmla="*/ 0 w 6858002"/>
                <a:gd name="connsiteY0" fmla="*/ 2071687 h 2071687"/>
                <a:gd name="connsiteX1" fmla="*/ 1057275 w 6858002"/>
                <a:gd name="connsiteY1" fmla="*/ 0 h 2071687"/>
                <a:gd name="connsiteX2" fmla="*/ 6858002 w 6858002"/>
                <a:gd name="connsiteY2" fmla="*/ 2071687 h 2071687"/>
                <a:gd name="connsiteX3" fmla="*/ 0 w 6858002"/>
                <a:gd name="connsiteY3" fmla="*/ 2071687 h 2071687"/>
                <a:gd name="connsiteX0" fmla="*/ 0 w 6858002"/>
                <a:gd name="connsiteY0" fmla="*/ 2890837 h 2890837"/>
                <a:gd name="connsiteX1" fmla="*/ 1495422 w 6858002"/>
                <a:gd name="connsiteY1" fmla="*/ 0 h 2890837"/>
                <a:gd name="connsiteX2" fmla="*/ 6858002 w 6858002"/>
                <a:gd name="connsiteY2" fmla="*/ 2890837 h 2890837"/>
                <a:gd name="connsiteX3" fmla="*/ 0 w 6858002"/>
                <a:gd name="connsiteY3" fmla="*/ 2890837 h 2890837"/>
                <a:gd name="connsiteX0" fmla="*/ 2295644 w 5362580"/>
                <a:gd name="connsiteY0" fmla="*/ 2852737 h 2890837"/>
                <a:gd name="connsiteX1" fmla="*/ 0 w 5362580"/>
                <a:gd name="connsiteY1" fmla="*/ 0 h 2890837"/>
                <a:gd name="connsiteX2" fmla="*/ 5362580 w 5362580"/>
                <a:gd name="connsiteY2" fmla="*/ 2890837 h 2890837"/>
                <a:gd name="connsiteX3" fmla="*/ 2295644 w 5362580"/>
                <a:gd name="connsiteY3" fmla="*/ 2852737 h 2890837"/>
                <a:gd name="connsiteX0" fmla="*/ 1 w 3066937"/>
                <a:gd name="connsiteY0" fmla="*/ 1423987 h 1462087"/>
                <a:gd name="connsiteX1" fmla="*/ 47150 w 3066937"/>
                <a:gd name="connsiteY1" fmla="*/ 0 h 1462087"/>
                <a:gd name="connsiteX2" fmla="*/ 3066937 w 3066937"/>
                <a:gd name="connsiteY2" fmla="*/ 1462087 h 1462087"/>
                <a:gd name="connsiteX3" fmla="*/ 1 w 3066937"/>
                <a:gd name="connsiteY3" fmla="*/ 1423987 h 1462087"/>
                <a:gd name="connsiteX0" fmla="*/ 1 w 3066937"/>
                <a:gd name="connsiteY0" fmla="*/ 1100137 h 1138237"/>
                <a:gd name="connsiteX1" fmla="*/ 47151 w 3066937"/>
                <a:gd name="connsiteY1" fmla="*/ 0 h 1138237"/>
                <a:gd name="connsiteX2" fmla="*/ 3066937 w 3066937"/>
                <a:gd name="connsiteY2" fmla="*/ 1138237 h 1138237"/>
                <a:gd name="connsiteX3" fmla="*/ 1 w 3066937"/>
                <a:gd name="connsiteY3" fmla="*/ 1100137 h 1138237"/>
                <a:gd name="connsiteX0" fmla="*/ 0 w 3109533"/>
                <a:gd name="connsiteY0" fmla="*/ 661987 h 1138237"/>
                <a:gd name="connsiteX1" fmla="*/ 89747 w 3109533"/>
                <a:gd name="connsiteY1" fmla="*/ 0 h 1138237"/>
                <a:gd name="connsiteX2" fmla="*/ 3109533 w 3109533"/>
                <a:gd name="connsiteY2" fmla="*/ 1138237 h 1138237"/>
                <a:gd name="connsiteX3" fmla="*/ 0 w 3109533"/>
                <a:gd name="connsiteY3" fmla="*/ 661987 h 113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9533" h="1138237">
                  <a:moveTo>
                    <a:pt x="0" y="661987"/>
                  </a:moveTo>
                  <a:lnTo>
                    <a:pt x="89747" y="0"/>
                  </a:lnTo>
                  <a:lnTo>
                    <a:pt x="3109533" y="1138237"/>
                  </a:lnTo>
                  <a:lnTo>
                    <a:pt x="0" y="661987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311270" y="-37091"/>
            <a:ext cx="3542319" cy="1708211"/>
            <a:chOff x="5314257" y="-36573"/>
            <a:chExt cx="4223383" cy="2036640"/>
          </a:xfrm>
        </p:grpSpPr>
        <p:sp>
          <p:nvSpPr>
            <p:cNvPr id="10" name="等腰三角形 9"/>
            <p:cNvSpPr/>
            <p:nvPr/>
          </p:nvSpPr>
          <p:spPr>
            <a:xfrm flipV="1">
              <a:off x="5314257" y="-8671"/>
              <a:ext cx="4190029" cy="1980838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7"/>
            <p:cNvSpPr/>
            <p:nvPr/>
          </p:nvSpPr>
          <p:spPr>
            <a:xfrm rot="5400000">
              <a:off x="7455135" y="-82438"/>
              <a:ext cx="2036640" cy="2128370"/>
            </a:xfrm>
            <a:custGeom>
              <a:avLst/>
              <a:gdLst>
                <a:gd name="connsiteX0" fmla="*/ 0 w 6858002"/>
                <a:gd name="connsiteY0" fmla="*/ 6958012 h 6958012"/>
                <a:gd name="connsiteX1" fmla="*/ 3429001 w 6858002"/>
                <a:gd name="connsiteY1" fmla="*/ 0 h 6958012"/>
                <a:gd name="connsiteX2" fmla="*/ 6858002 w 6858002"/>
                <a:gd name="connsiteY2" fmla="*/ 6958012 h 6958012"/>
                <a:gd name="connsiteX3" fmla="*/ 0 w 6858002"/>
                <a:gd name="connsiteY3" fmla="*/ 6958012 h 6958012"/>
                <a:gd name="connsiteX0" fmla="*/ 0 w 6858002"/>
                <a:gd name="connsiteY0" fmla="*/ 1685924 h 1685924"/>
                <a:gd name="connsiteX1" fmla="*/ 814388 w 6858002"/>
                <a:gd name="connsiteY1" fmla="*/ 0 h 1685924"/>
                <a:gd name="connsiteX2" fmla="*/ 6858002 w 6858002"/>
                <a:gd name="connsiteY2" fmla="*/ 1685924 h 1685924"/>
                <a:gd name="connsiteX3" fmla="*/ 0 w 6858002"/>
                <a:gd name="connsiteY3" fmla="*/ 1685924 h 1685924"/>
                <a:gd name="connsiteX0" fmla="*/ 0 w 6858002"/>
                <a:gd name="connsiteY0" fmla="*/ 1700212 h 1700212"/>
                <a:gd name="connsiteX1" fmla="*/ 885825 w 6858002"/>
                <a:gd name="connsiteY1" fmla="*/ 0 h 1700212"/>
                <a:gd name="connsiteX2" fmla="*/ 6858002 w 6858002"/>
                <a:gd name="connsiteY2" fmla="*/ 1700212 h 1700212"/>
                <a:gd name="connsiteX3" fmla="*/ 0 w 6858002"/>
                <a:gd name="connsiteY3" fmla="*/ 1700212 h 1700212"/>
                <a:gd name="connsiteX0" fmla="*/ 0 w 6858002"/>
                <a:gd name="connsiteY0" fmla="*/ 2071687 h 2071687"/>
                <a:gd name="connsiteX1" fmla="*/ 1057275 w 6858002"/>
                <a:gd name="connsiteY1" fmla="*/ 0 h 2071687"/>
                <a:gd name="connsiteX2" fmla="*/ 6858002 w 6858002"/>
                <a:gd name="connsiteY2" fmla="*/ 2071687 h 2071687"/>
                <a:gd name="connsiteX3" fmla="*/ 0 w 6858002"/>
                <a:gd name="connsiteY3" fmla="*/ 2071687 h 2071687"/>
                <a:gd name="connsiteX0" fmla="*/ 0 w 6858002"/>
                <a:gd name="connsiteY0" fmla="*/ 2890837 h 2890837"/>
                <a:gd name="connsiteX1" fmla="*/ 1495422 w 6858002"/>
                <a:gd name="connsiteY1" fmla="*/ 0 h 2890837"/>
                <a:gd name="connsiteX2" fmla="*/ 6858002 w 6858002"/>
                <a:gd name="connsiteY2" fmla="*/ 2890837 h 2890837"/>
                <a:gd name="connsiteX3" fmla="*/ 0 w 6858002"/>
                <a:gd name="connsiteY3" fmla="*/ 2890837 h 2890837"/>
                <a:gd name="connsiteX0" fmla="*/ 2295644 w 5362580"/>
                <a:gd name="connsiteY0" fmla="*/ 2852737 h 2890837"/>
                <a:gd name="connsiteX1" fmla="*/ 0 w 5362580"/>
                <a:gd name="connsiteY1" fmla="*/ 0 h 2890837"/>
                <a:gd name="connsiteX2" fmla="*/ 5362580 w 5362580"/>
                <a:gd name="connsiteY2" fmla="*/ 2890837 h 2890837"/>
                <a:gd name="connsiteX3" fmla="*/ 2295644 w 5362580"/>
                <a:gd name="connsiteY3" fmla="*/ 2852737 h 2890837"/>
                <a:gd name="connsiteX0" fmla="*/ 1 w 3066937"/>
                <a:gd name="connsiteY0" fmla="*/ 1423987 h 1462087"/>
                <a:gd name="connsiteX1" fmla="*/ 47150 w 3066937"/>
                <a:gd name="connsiteY1" fmla="*/ 0 h 1462087"/>
                <a:gd name="connsiteX2" fmla="*/ 3066937 w 3066937"/>
                <a:gd name="connsiteY2" fmla="*/ 1462087 h 1462087"/>
                <a:gd name="connsiteX3" fmla="*/ 1 w 3066937"/>
                <a:gd name="connsiteY3" fmla="*/ 1423987 h 1462087"/>
                <a:gd name="connsiteX0" fmla="*/ 1 w 3066937"/>
                <a:gd name="connsiteY0" fmla="*/ 1100137 h 1138237"/>
                <a:gd name="connsiteX1" fmla="*/ 47151 w 3066937"/>
                <a:gd name="connsiteY1" fmla="*/ 0 h 1138237"/>
                <a:gd name="connsiteX2" fmla="*/ 3066937 w 3066937"/>
                <a:gd name="connsiteY2" fmla="*/ 1138237 h 1138237"/>
                <a:gd name="connsiteX3" fmla="*/ 1 w 3066937"/>
                <a:gd name="connsiteY3" fmla="*/ 1100137 h 1138237"/>
                <a:gd name="connsiteX0" fmla="*/ 0 w 3109533"/>
                <a:gd name="connsiteY0" fmla="*/ 661987 h 1138237"/>
                <a:gd name="connsiteX1" fmla="*/ 89747 w 3109533"/>
                <a:gd name="connsiteY1" fmla="*/ 0 h 1138237"/>
                <a:gd name="connsiteX2" fmla="*/ 3109533 w 3109533"/>
                <a:gd name="connsiteY2" fmla="*/ 1138237 h 1138237"/>
                <a:gd name="connsiteX3" fmla="*/ 0 w 3109533"/>
                <a:gd name="connsiteY3" fmla="*/ 661987 h 1138237"/>
                <a:gd name="connsiteX0" fmla="*/ 0 w 3109533"/>
                <a:gd name="connsiteY0" fmla="*/ 947737 h 1423987"/>
                <a:gd name="connsiteX1" fmla="*/ 132344 w 3109533"/>
                <a:gd name="connsiteY1" fmla="*/ 0 h 1423987"/>
                <a:gd name="connsiteX2" fmla="*/ 3109533 w 3109533"/>
                <a:gd name="connsiteY2" fmla="*/ 1423987 h 1423987"/>
                <a:gd name="connsiteX3" fmla="*/ 0 w 3109533"/>
                <a:gd name="connsiteY3" fmla="*/ 947737 h 1423987"/>
                <a:gd name="connsiteX0" fmla="*/ 0 w 3109533"/>
                <a:gd name="connsiteY0" fmla="*/ 966787 h 1443037"/>
                <a:gd name="connsiteX1" fmla="*/ 132344 w 3109533"/>
                <a:gd name="connsiteY1" fmla="*/ 0 h 1443037"/>
                <a:gd name="connsiteX2" fmla="*/ 3109533 w 3109533"/>
                <a:gd name="connsiteY2" fmla="*/ 1443037 h 1443037"/>
                <a:gd name="connsiteX3" fmla="*/ 0 w 3109533"/>
                <a:gd name="connsiteY3" fmla="*/ 966787 h 1443037"/>
                <a:gd name="connsiteX0" fmla="*/ 0 w 3109533"/>
                <a:gd name="connsiteY0" fmla="*/ 1042987 h 1519237"/>
                <a:gd name="connsiteX1" fmla="*/ 47151 w 3109533"/>
                <a:gd name="connsiteY1" fmla="*/ 0 h 1519237"/>
                <a:gd name="connsiteX2" fmla="*/ 3109533 w 3109533"/>
                <a:gd name="connsiteY2" fmla="*/ 1519237 h 1519237"/>
                <a:gd name="connsiteX3" fmla="*/ 0 w 3109533"/>
                <a:gd name="connsiteY3" fmla="*/ 1042987 h 151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9533" h="1519237">
                  <a:moveTo>
                    <a:pt x="0" y="1042987"/>
                  </a:moveTo>
                  <a:lnTo>
                    <a:pt x="47151" y="0"/>
                  </a:lnTo>
                  <a:lnTo>
                    <a:pt x="3109533" y="1519237"/>
                  </a:lnTo>
                  <a:lnTo>
                    <a:pt x="0" y="1042987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743200" y="-10648"/>
            <a:ext cx="3027130" cy="1839448"/>
            <a:chOff x="3318616" y="-10648"/>
            <a:chExt cx="2451714" cy="1534624"/>
          </a:xfrm>
        </p:grpSpPr>
        <p:sp>
          <p:nvSpPr>
            <p:cNvPr id="15" name="等腰三角形 14"/>
            <p:cNvSpPr/>
            <p:nvPr/>
          </p:nvSpPr>
          <p:spPr>
            <a:xfrm flipV="1">
              <a:off x="3318616" y="0"/>
              <a:ext cx="2443388" cy="1523975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7"/>
            <p:cNvSpPr/>
            <p:nvPr/>
          </p:nvSpPr>
          <p:spPr>
            <a:xfrm rot="5400000">
              <a:off x="4376311" y="129956"/>
              <a:ext cx="1534624" cy="1253415"/>
            </a:xfrm>
            <a:custGeom>
              <a:avLst/>
              <a:gdLst>
                <a:gd name="connsiteX0" fmla="*/ 0 w 6858002"/>
                <a:gd name="connsiteY0" fmla="*/ 6958012 h 6958012"/>
                <a:gd name="connsiteX1" fmla="*/ 3429001 w 6858002"/>
                <a:gd name="connsiteY1" fmla="*/ 0 h 6958012"/>
                <a:gd name="connsiteX2" fmla="*/ 6858002 w 6858002"/>
                <a:gd name="connsiteY2" fmla="*/ 6958012 h 6958012"/>
                <a:gd name="connsiteX3" fmla="*/ 0 w 6858002"/>
                <a:gd name="connsiteY3" fmla="*/ 6958012 h 6958012"/>
                <a:gd name="connsiteX0" fmla="*/ 0 w 6858002"/>
                <a:gd name="connsiteY0" fmla="*/ 1685924 h 1685924"/>
                <a:gd name="connsiteX1" fmla="*/ 814388 w 6858002"/>
                <a:gd name="connsiteY1" fmla="*/ 0 h 1685924"/>
                <a:gd name="connsiteX2" fmla="*/ 6858002 w 6858002"/>
                <a:gd name="connsiteY2" fmla="*/ 1685924 h 1685924"/>
                <a:gd name="connsiteX3" fmla="*/ 0 w 6858002"/>
                <a:gd name="connsiteY3" fmla="*/ 1685924 h 1685924"/>
                <a:gd name="connsiteX0" fmla="*/ 0 w 6858002"/>
                <a:gd name="connsiteY0" fmla="*/ 1700212 h 1700212"/>
                <a:gd name="connsiteX1" fmla="*/ 885825 w 6858002"/>
                <a:gd name="connsiteY1" fmla="*/ 0 h 1700212"/>
                <a:gd name="connsiteX2" fmla="*/ 6858002 w 6858002"/>
                <a:gd name="connsiteY2" fmla="*/ 1700212 h 1700212"/>
                <a:gd name="connsiteX3" fmla="*/ 0 w 6858002"/>
                <a:gd name="connsiteY3" fmla="*/ 1700212 h 1700212"/>
                <a:gd name="connsiteX0" fmla="*/ 0 w 6858002"/>
                <a:gd name="connsiteY0" fmla="*/ 2071687 h 2071687"/>
                <a:gd name="connsiteX1" fmla="*/ 1057275 w 6858002"/>
                <a:gd name="connsiteY1" fmla="*/ 0 h 2071687"/>
                <a:gd name="connsiteX2" fmla="*/ 6858002 w 6858002"/>
                <a:gd name="connsiteY2" fmla="*/ 2071687 h 2071687"/>
                <a:gd name="connsiteX3" fmla="*/ 0 w 6858002"/>
                <a:gd name="connsiteY3" fmla="*/ 2071687 h 2071687"/>
                <a:gd name="connsiteX0" fmla="*/ 0 w 6858002"/>
                <a:gd name="connsiteY0" fmla="*/ 2890837 h 2890837"/>
                <a:gd name="connsiteX1" fmla="*/ 1495422 w 6858002"/>
                <a:gd name="connsiteY1" fmla="*/ 0 h 2890837"/>
                <a:gd name="connsiteX2" fmla="*/ 6858002 w 6858002"/>
                <a:gd name="connsiteY2" fmla="*/ 2890837 h 2890837"/>
                <a:gd name="connsiteX3" fmla="*/ 0 w 6858002"/>
                <a:gd name="connsiteY3" fmla="*/ 2890837 h 2890837"/>
                <a:gd name="connsiteX0" fmla="*/ 2295644 w 5362580"/>
                <a:gd name="connsiteY0" fmla="*/ 2852737 h 2890837"/>
                <a:gd name="connsiteX1" fmla="*/ 0 w 5362580"/>
                <a:gd name="connsiteY1" fmla="*/ 0 h 2890837"/>
                <a:gd name="connsiteX2" fmla="*/ 5362580 w 5362580"/>
                <a:gd name="connsiteY2" fmla="*/ 2890837 h 2890837"/>
                <a:gd name="connsiteX3" fmla="*/ 2295644 w 5362580"/>
                <a:gd name="connsiteY3" fmla="*/ 2852737 h 2890837"/>
                <a:gd name="connsiteX0" fmla="*/ 1 w 3066937"/>
                <a:gd name="connsiteY0" fmla="*/ 1423987 h 1462087"/>
                <a:gd name="connsiteX1" fmla="*/ 47150 w 3066937"/>
                <a:gd name="connsiteY1" fmla="*/ 0 h 1462087"/>
                <a:gd name="connsiteX2" fmla="*/ 3066937 w 3066937"/>
                <a:gd name="connsiteY2" fmla="*/ 1462087 h 1462087"/>
                <a:gd name="connsiteX3" fmla="*/ 1 w 3066937"/>
                <a:gd name="connsiteY3" fmla="*/ 1423987 h 1462087"/>
                <a:gd name="connsiteX0" fmla="*/ 1 w 3066937"/>
                <a:gd name="connsiteY0" fmla="*/ 1100137 h 1138237"/>
                <a:gd name="connsiteX1" fmla="*/ 47151 w 3066937"/>
                <a:gd name="connsiteY1" fmla="*/ 0 h 1138237"/>
                <a:gd name="connsiteX2" fmla="*/ 3066937 w 3066937"/>
                <a:gd name="connsiteY2" fmla="*/ 1138237 h 1138237"/>
                <a:gd name="connsiteX3" fmla="*/ 1 w 3066937"/>
                <a:gd name="connsiteY3" fmla="*/ 1100137 h 1138237"/>
                <a:gd name="connsiteX0" fmla="*/ 0 w 3109533"/>
                <a:gd name="connsiteY0" fmla="*/ 661987 h 1138237"/>
                <a:gd name="connsiteX1" fmla="*/ 89747 w 3109533"/>
                <a:gd name="connsiteY1" fmla="*/ 0 h 1138237"/>
                <a:gd name="connsiteX2" fmla="*/ 3109533 w 3109533"/>
                <a:gd name="connsiteY2" fmla="*/ 1138237 h 1138237"/>
                <a:gd name="connsiteX3" fmla="*/ 0 w 3109533"/>
                <a:gd name="connsiteY3" fmla="*/ 661987 h 1138237"/>
                <a:gd name="connsiteX0" fmla="*/ 0 w 3109533"/>
                <a:gd name="connsiteY0" fmla="*/ 343072 h 819322"/>
                <a:gd name="connsiteX1" fmla="*/ 1083753 w 3109533"/>
                <a:gd name="connsiteY1" fmla="*/ 0 h 819322"/>
                <a:gd name="connsiteX2" fmla="*/ 3109533 w 3109533"/>
                <a:gd name="connsiteY2" fmla="*/ 819322 h 819322"/>
                <a:gd name="connsiteX3" fmla="*/ 0 w 3109533"/>
                <a:gd name="connsiteY3" fmla="*/ 343072 h 819322"/>
                <a:gd name="connsiteX0" fmla="*/ 104211 w 2025780"/>
                <a:gd name="connsiteY0" fmla="*/ 502530 h 819322"/>
                <a:gd name="connsiteX1" fmla="*/ 0 w 2025780"/>
                <a:gd name="connsiteY1" fmla="*/ 0 h 819322"/>
                <a:gd name="connsiteX2" fmla="*/ 2025780 w 2025780"/>
                <a:gd name="connsiteY2" fmla="*/ 819322 h 819322"/>
                <a:gd name="connsiteX3" fmla="*/ 104211 w 2025780"/>
                <a:gd name="connsiteY3" fmla="*/ 502530 h 819322"/>
                <a:gd name="connsiteX0" fmla="*/ 31479 w 1953048"/>
                <a:gd name="connsiteY0" fmla="*/ 490264 h 807056"/>
                <a:gd name="connsiteX1" fmla="*/ 0 w 1953048"/>
                <a:gd name="connsiteY1" fmla="*/ 0 h 807056"/>
                <a:gd name="connsiteX2" fmla="*/ 1953048 w 1953048"/>
                <a:gd name="connsiteY2" fmla="*/ 807056 h 807056"/>
                <a:gd name="connsiteX3" fmla="*/ 31479 w 1953048"/>
                <a:gd name="connsiteY3" fmla="*/ 490264 h 80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3048" h="807056">
                  <a:moveTo>
                    <a:pt x="31479" y="490264"/>
                  </a:moveTo>
                  <a:lnTo>
                    <a:pt x="0" y="0"/>
                  </a:lnTo>
                  <a:lnTo>
                    <a:pt x="1953048" y="807056"/>
                  </a:lnTo>
                  <a:lnTo>
                    <a:pt x="31479" y="490264"/>
                  </a:lnTo>
                  <a:close/>
                </a:path>
              </a:pathLst>
            </a:cu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1676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8270815">
            <a:off x="10216663" y="3815817"/>
            <a:ext cx="1682091" cy="3788585"/>
            <a:chOff x="7800018" y="4114229"/>
            <a:chExt cx="1682091" cy="3788585"/>
          </a:xfrm>
        </p:grpSpPr>
        <p:sp>
          <p:nvSpPr>
            <p:cNvPr id="48" name="矩形 47"/>
            <p:cNvSpPr/>
            <p:nvPr/>
          </p:nvSpPr>
          <p:spPr>
            <a:xfrm rot="5400000">
              <a:off x="6891594" y="5579336"/>
              <a:ext cx="3492917" cy="562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 rot="5400000">
              <a:off x="7855718" y="6126763"/>
              <a:ext cx="2690077" cy="56270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5400000">
              <a:off x="7082253" y="6622345"/>
              <a:ext cx="1998234" cy="5627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4764" y="57147"/>
            <a:ext cx="5899700" cy="1016768"/>
            <a:chOff x="-4764" y="57147"/>
            <a:chExt cx="5899700" cy="1016768"/>
          </a:xfrm>
        </p:grpSpPr>
        <p:grpSp>
          <p:nvGrpSpPr>
            <p:cNvPr id="14" name="组合 13"/>
            <p:cNvGrpSpPr/>
            <p:nvPr/>
          </p:nvGrpSpPr>
          <p:grpSpPr>
            <a:xfrm>
              <a:off x="-4764" y="57147"/>
              <a:ext cx="5888396" cy="914404"/>
              <a:chOff x="-4764" y="57147"/>
              <a:chExt cx="5888396" cy="914404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1040170" y="57147"/>
                <a:ext cx="48434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500" b="1" dirty="0" smtClean="0">
                    <a:solidFill>
                      <a:schemeClr val="accent1">
                        <a:lumMod val="75000"/>
                      </a:schemeClr>
                    </a:solidFill>
                    <a:latin typeface="Segoe UI Emoji" panose="020B0502040204020203" pitchFamily="34" charset="0"/>
                    <a:ea typeface="Segoe UI Emoji" panose="020B0502040204020203" pitchFamily="34" charset="0"/>
                    <a:cs typeface="Segoe UI Black" panose="020B0A02040204020203" pitchFamily="34" charset="0"/>
                  </a:rPr>
                  <a:t>ADD YOUR TITLE HERE</a:t>
                </a:r>
                <a:endParaRPr lang="zh-CN" altLang="en-US" sz="3500" b="1" dirty="0">
                  <a:solidFill>
                    <a:schemeClr val="accent1">
                      <a:lumMod val="75000"/>
                    </a:schemeClr>
                  </a:solidFill>
                  <a:latin typeface="Segoe UI Emoji" panose="020B0502040204020203" pitchFamily="34" charset="0"/>
                  <a:cs typeface="Segoe UI Black" panose="020B0A02040204020203" pitchFamily="34" charset="0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-4764" y="57152"/>
                <a:ext cx="981293" cy="914399"/>
                <a:chOff x="-4764" y="57152"/>
                <a:chExt cx="981293" cy="914399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9" name="组合 18"/>
                <p:cNvGrpSpPr/>
                <p:nvPr/>
              </p:nvGrpSpPr>
              <p:grpSpPr>
                <a:xfrm>
                  <a:off x="-4764" y="57152"/>
                  <a:ext cx="704852" cy="914399"/>
                  <a:chOff x="-4764" y="57152"/>
                  <a:chExt cx="704852" cy="914399"/>
                </a:xfrm>
              </p:grpSpPr>
              <p:sp>
                <p:nvSpPr>
                  <p:cNvPr id="20" name="矩形 19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21" name="组合 20"/>
                  <p:cNvGrpSpPr/>
                  <p:nvPr/>
                </p:nvGrpSpPr>
                <p:grpSpPr>
                  <a:xfrm>
                    <a:off x="86372" y="57152"/>
                    <a:ext cx="575833" cy="914399"/>
                    <a:chOff x="86372" y="57152"/>
                    <a:chExt cx="575833" cy="914399"/>
                  </a:xfrm>
                </p:grpSpPr>
                <p:sp>
                  <p:nvSpPr>
                    <p:cNvPr id="22" name="文本框 21"/>
                    <p:cNvSpPr txBox="1"/>
                    <p:nvPr/>
                  </p:nvSpPr>
                  <p:spPr>
                    <a:xfrm>
                      <a:off x="124255" y="57152"/>
                      <a:ext cx="332509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4400" smtClean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2</a:t>
                      </a:r>
                      <a:endParaRPr lang="zh-CN" altLang="en-US" sz="4400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p:txBody>
                </p:sp>
                <p:sp>
                  <p:nvSpPr>
                    <p:cNvPr id="23" name="文本框 22"/>
                    <p:cNvSpPr txBox="1"/>
                    <p:nvPr/>
                  </p:nvSpPr>
                  <p:spPr>
                    <a:xfrm>
                      <a:off x="86372" y="602219"/>
                      <a:ext cx="57583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Part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sp>
          <p:nvSpPr>
            <p:cNvPr id="15" name="文本框 14"/>
            <p:cNvSpPr txBox="1"/>
            <p:nvPr/>
          </p:nvSpPr>
          <p:spPr>
            <a:xfrm>
              <a:off x="1042987" y="612250"/>
              <a:ext cx="4851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300" dirty="0" smtClean="0">
                  <a:solidFill>
                    <a:schemeClr val="bg2">
                      <a:lumMod val="50000"/>
                    </a:schemeClr>
                  </a:solidFill>
                </a:rPr>
                <a:t>Add your text here add your text here</a:t>
              </a:r>
              <a:endParaRPr lang="zh-CN" altLang="en-US" sz="23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" t="74792" r="60503"/>
          <a:stretch>
            <a:fillRect/>
          </a:stretch>
        </p:blipFill>
        <p:spPr>
          <a:xfrm>
            <a:off x="0" y="5129214"/>
            <a:ext cx="4329113" cy="1728787"/>
          </a:xfrm>
          <a:custGeom>
            <a:avLst/>
            <a:gdLst>
              <a:gd name="connsiteX0" fmla="*/ 0 w 4329113"/>
              <a:gd name="connsiteY0" fmla="*/ 0 h 1728787"/>
              <a:gd name="connsiteX1" fmla="*/ 4329113 w 4329113"/>
              <a:gd name="connsiteY1" fmla="*/ 1728787 h 1728787"/>
              <a:gd name="connsiteX2" fmla="*/ 0 w 4329113"/>
              <a:gd name="connsiteY2" fmla="*/ 1728787 h 172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9113" h="1728787">
                <a:moveTo>
                  <a:pt x="0" y="0"/>
                </a:moveTo>
                <a:lnTo>
                  <a:pt x="4329113" y="1728787"/>
                </a:lnTo>
                <a:lnTo>
                  <a:pt x="0" y="1728787"/>
                </a:lnTo>
                <a:close/>
              </a:path>
            </a:pathLst>
          </a:custGeom>
        </p:spPr>
      </p:pic>
      <p:sp>
        <p:nvSpPr>
          <p:cNvPr id="7" name="椭圆 6"/>
          <p:cNvSpPr/>
          <p:nvPr/>
        </p:nvSpPr>
        <p:spPr>
          <a:xfrm>
            <a:off x="1014138" y="1452708"/>
            <a:ext cx="4300538" cy="4300538"/>
          </a:xfrm>
          <a:prstGeom prst="ellipse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空心弧 8"/>
          <p:cNvSpPr/>
          <p:nvPr/>
        </p:nvSpPr>
        <p:spPr>
          <a:xfrm rot="8876072">
            <a:off x="995881" y="1452708"/>
            <a:ext cx="4300539" cy="4300539"/>
          </a:xfrm>
          <a:prstGeom prst="blockArc">
            <a:avLst>
              <a:gd name="adj1" fmla="val 12720935"/>
              <a:gd name="adj2" fmla="val 7386392"/>
              <a:gd name="adj3" fmla="val 127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空心弧 26"/>
          <p:cNvSpPr/>
          <p:nvPr/>
        </p:nvSpPr>
        <p:spPr>
          <a:xfrm rot="8876072">
            <a:off x="1538549" y="1977118"/>
            <a:ext cx="3251716" cy="3251716"/>
          </a:xfrm>
          <a:prstGeom prst="blockArc">
            <a:avLst>
              <a:gd name="adj1" fmla="val 14943098"/>
              <a:gd name="adj2" fmla="val 7359332"/>
              <a:gd name="adj3" fmla="val 1668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空心弧 27"/>
          <p:cNvSpPr/>
          <p:nvPr/>
        </p:nvSpPr>
        <p:spPr>
          <a:xfrm rot="8876072">
            <a:off x="2040361" y="2478931"/>
            <a:ext cx="2248092" cy="2248092"/>
          </a:xfrm>
          <a:prstGeom prst="blockArc">
            <a:avLst>
              <a:gd name="adj1" fmla="val 18121385"/>
              <a:gd name="adj2" fmla="val 7421800"/>
              <a:gd name="adj3" fmla="val 2334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空心弧 32"/>
          <p:cNvSpPr/>
          <p:nvPr/>
        </p:nvSpPr>
        <p:spPr>
          <a:xfrm rot="8876072">
            <a:off x="6367998" y="1620074"/>
            <a:ext cx="884762" cy="884762"/>
          </a:xfrm>
          <a:prstGeom prst="blockArc">
            <a:avLst>
              <a:gd name="adj1" fmla="val 12720935"/>
              <a:gd name="adj2" fmla="val 7419524"/>
              <a:gd name="adj3" fmla="val 2563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4" name="空心弧 33"/>
          <p:cNvSpPr/>
          <p:nvPr/>
        </p:nvSpPr>
        <p:spPr>
          <a:xfrm rot="8876072">
            <a:off x="6411795" y="3234206"/>
            <a:ext cx="854976" cy="854976"/>
          </a:xfrm>
          <a:prstGeom prst="blockArc">
            <a:avLst>
              <a:gd name="adj1" fmla="val 14943098"/>
              <a:gd name="adj2" fmla="val 7374589"/>
              <a:gd name="adj3" fmla="val 2670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空心弧 34"/>
          <p:cNvSpPr/>
          <p:nvPr/>
        </p:nvSpPr>
        <p:spPr>
          <a:xfrm rot="8876072">
            <a:off x="6440502" y="4925638"/>
            <a:ext cx="739751" cy="739751"/>
          </a:xfrm>
          <a:prstGeom prst="blockArc">
            <a:avLst>
              <a:gd name="adj1" fmla="val 18121385"/>
              <a:gd name="adj2" fmla="val 7449011"/>
              <a:gd name="adj3" fmla="val 2913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420126" y="1626686"/>
            <a:ext cx="3658374" cy="8715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7420126" y="3246452"/>
            <a:ext cx="3658374" cy="8715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7420126" y="4825164"/>
            <a:ext cx="3658374" cy="8715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7588563" y="1650644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/>
              <a:t>Add your text here and write down your opinion</a:t>
            </a:r>
            <a:endParaRPr lang="zh-CN" altLang="en-US" sz="2400"/>
          </a:p>
        </p:txBody>
      </p:sp>
      <p:sp>
        <p:nvSpPr>
          <p:cNvPr id="39" name="文本框 38"/>
          <p:cNvSpPr txBox="1"/>
          <p:nvPr/>
        </p:nvSpPr>
        <p:spPr>
          <a:xfrm>
            <a:off x="7588563" y="3275175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/>
              <a:t>Add your text here and write down your opinion</a:t>
            </a:r>
            <a:endParaRPr lang="zh-CN" altLang="en-US" sz="2400"/>
          </a:p>
        </p:txBody>
      </p:sp>
      <p:sp>
        <p:nvSpPr>
          <p:cNvPr id="40" name="文本框 39"/>
          <p:cNvSpPr txBox="1"/>
          <p:nvPr/>
        </p:nvSpPr>
        <p:spPr>
          <a:xfrm>
            <a:off x="7588560" y="4865705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/>
              <a:t>Add your text here and write down your opinion</a:t>
            </a:r>
            <a:endParaRPr lang="zh-CN" altLang="en-US" sz="2400"/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9" r="64" b="74792"/>
          <a:stretch>
            <a:fillRect/>
          </a:stretch>
        </p:blipFill>
        <p:spPr>
          <a:xfrm>
            <a:off x="7858124" y="-21311"/>
            <a:ext cx="4333877" cy="1728787"/>
          </a:xfrm>
          <a:custGeom>
            <a:avLst/>
            <a:gdLst>
              <a:gd name="connsiteX0" fmla="*/ 0 w 4333877"/>
              <a:gd name="connsiteY0" fmla="*/ 0 h 1728787"/>
              <a:gd name="connsiteX1" fmla="*/ 4333877 w 4333877"/>
              <a:gd name="connsiteY1" fmla="*/ 0 h 1728787"/>
              <a:gd name="connsiteX2" fmla="*/ 4333877 w 4333877"/>
              <a:gd name="connsiteY2" fmla="*/ 1728787 h 172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33877" h="1728787">
                <a:moveTo>
                  <a:pt x="0" y="0"/>
                </a:moveTo>
                <a:lnTo>
                  <a:pt x="4333877" y="0"/>
                </a:lnTo>
                <a:lnTo>
                  <a:pt x="4333877" y="1728787"/>
                </a:lnTo>
                <a:close/>
              </a:path>
            </a:pathLst>
          </a:custGeom>
        </p:spPr>
      </p:pic>
      <p:sp>
        <p:nvSpPr>
          <p:cNvPr id="46" name="直角三角形 45"/>
          <p:cNvSpPr/>
          <p:nvPr/>
        </p:nvSpPr>
        <p:spPr>
          <a:xfrm>
            <a:off x="-8266" y="5114926"/>
            <a:ext cx="4329113" cy="1743074"/>
          </a:xfrm>
          <a:custGeom>
            <a:avLst/>
            <a:gdLst>
              <a:gd name="connsiteX0" fmla="*/ 0 w 4329113"/>
              <a:gd name="connsiteY0" fmla="*/ 1743074 h 1743074"/>
              <a:gd name="connsiteX1" fmla="*/ 0 w 4329113"/>
              <a:gd name="connsiteY1" fmla="*/ 0 h 1743074"/>
              <a:gd name="connsiteX2" fmla="*/ 4329113 w 4329113"/>
              <a:gd name="connsiteY2" fmla="*/ 1743074 h 1743074"/>
              <a:gd name="connsiteX3" fmla="*/ 0 w 4329113"/>
              <a:gd name="connsiteY3" fmla="*/ 1743074 h 1743074"/>
              <a:gd name="connsiteX0" fmla="*/ 2700338 w 4329113"/>
              <a:gd name="connsiteY0" fmla="*/ 1743074 h 1743074"/>
              <a:gd name="connsiteX1" fmla="*/ 0 w 4329113"/>
              <a:gd name="connsiteY1" fmla="*/ 0 h 1743074"/>
              <a:gd name="connsiteX2" fmla="*/ 4329113 w 4329113"/>
              <a:gd name="connsiteY2" fmla="*/ 1743074 h 1743074"/>
              <a:gd name="connsiteX3" fmla="*/ 2700338 w 4329113"/>
              <a:gd name="connsiteY3" fmla="*/ 1743074 h 174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9113" h="1743074">
                <a:moveTo>
                  <a:pt x="2700338" y="1743074"/>
                </a:moveTo>
                <a:lnTo>
                  <a:pt x="0" y="0"/>
                </a:lnTo>
                <a:lnTo>
                  <a:pt x="4329113" y="1743074"/>
                </a:lnTo>
                <a:lnTo>
                  <a:pt x="2700338" y="1743074"/>
                </a:ln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直角三角形 45"/>
          <p:cNvSpPr/>
          <p:nvPr/>
        </p:nvSpPr>
        <p:spPr>
          <a:xfrm>
            <a:off x="7860505" y="-35598"/>
            <a:ext cx="4329113" cy="1743074"/>
          </a:xfrm>
          <a:custGeom>
            <a:avLst/>
            <a:gdLst>
              <a:gd name="connsiteX0" fmla="*/ 0 w 4329113"/>
              <a:gd name="connsiteY0" fmla="*/ 1743074 h 1743074"/>
              <a:gd name="connsiteX1" fmla="*/ 0 w 4329113"/>
              <a:gd name="connsiteY1" fmla="*/ 0 h 1743074"/>
              <a:gd name="connsiteX2" fmla="*/ 4329113 w 4329113"/>
              <a:gd name="connsiteY2" fmla="*/ 1743074 h 1743074"/>
              <a:gd name="connsiteX3" fmla="*/ 0 w 4329113"/>
              <a:gd name="connsiteY3" fmla="*/ 1743074 h 1743074"/>
              <a:gd name="connsiteX0" fmla="*/ 2700338 w 4329113"/>
              <a:gd name="connsiteY0" fmla="*/ 1743074 h 1743074"/>
              <a:gd name="connsiteX1" fmla="*/ 0 w 4329113"/>
              <a:gd name="connsiteY1" fmla="*/ 0 h 1743074"/>
              <a:gd name="connsiteX2" fmla="*/ 4329113 w 4329113"/>
              <a:gd name="connsiteY2" fmla="*/ 1743074 h 1743074"/>
              <a:gd name="connsiteX3" fmla="*/ 2700338 w 4329113"/>
              <a:gd name="connsiteY3" fmla="*/ 1743074 h 1743074"/>
              <a:gd name="connsiteX0" fmla="*/ 4329113 w 4329113"/>
              <a:gd name="connsiteY0" fmla="*/ 1257299 h 1743074"/>
              <a:gd name="connsiteX1" fmla="*/ 0 w 4329113"/>
              <a:gd name="connsiteY1" fmla="*/ 0 h 1743074"/>
              <a:gd name="connsiteX2" fmla="*/ 4329113 w 4329113"/>
              <a:gd name="connsiteY2" fmla="*/ 1743074 h 1743074"/>
              <a:gd name="connsiteX3" fmla="*/ 4329113 w 4329113"/>
              <a:gd name="connsiteY3" fmla="*/ 1257299 h 1743074"/>
              <a:gd name="connsiteX0" fmla="*/ 4329113 w 4329113"/>
              <a:gd name="connsiteY0" fmla="*/ 1243011 h 1743074"/>
              <a:gd name="connsiteX1" fmla="*/ 0 w 4329113"/>
              <a:gd name="connsiteY1" fmla="*/ 0 h 1743074"/>
              <a:gd name="connsiteX2" fmla="*/ 4329113 w 4329113"/>
              <a:gd name="connsiteY2" fmla="*/ 1743074 h 1743074"/>
              <a:gd name="connsiteX3" fmla="*/ 4329113 w 4329113"/>
              <a:gd name="connsiteY3" fmla="*/ 1243011 h 174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9113" h="1743074">
                <a:moveTo>
                  <a:pt x="4329113" y="1243011"/>
                </a:moveTo>
                <a:lnTo>
                  <a:pt x="0" y="0"/>
                </a:lnTo>
                <a:lnTo>
                  <a:pt x="4329113" y="1743074"/>
                </a:lnTo>
                <a:lnTo>
                  <a:pt x="4329113" y="1243011"/>
                </a:ln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00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-4764" y="3444143"/>
            <a:ext cx="7105955" cy="34138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-4764" y="1177111"/>
            <a:ext cx="7101191" cy="2281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77"/>
          <p:cNvSpPr>
            <a:spLocks noEditPoints="1"/>
          </p:cNvSpPr>
          <p:nvPr/>
        </p:nvSpPr>
        <p:spPr bwMode="auto">
          <a:xfrm>
            <a:off x="976529" y="1516083"/>
            <a:ext cx="1580318" cy="1527787"/>
          </a:xfrm>
          <a:custGeom>
            <a:avLst/>
            <a:gdLst>
              <a:gd name="T0" fmla="*/ 169 w 268"/>
              <a:gd name="T1" fmla="*/ 102 h 258"/>
              <a:gd name="T2" fmla="*/ 176 w 268"/>
              <a:gd name="T3" fmla="*/ 30 h 258"/>
              <a:gd name="T4" fmla="*/ 170 w 268"/>
              <a:gd name="T5" fmla="*/ 33 h 258"/>
              <a:gd name="T6" fmla="*/ 143 w 268"/>
              <a:gd name="T7" fmla="*/ 111 h 258"/>
              <a:gd name="T8" fmla="*/ 162 w 268"/>
              <a:gd name="T9" fmla="*/ 125 h 258"/>
              <a:gd name="T10" fmla="*/ 209 w 268"/>
              <a:gd name="T11" fmla="*/ 144 h 258"/>
              <a:gd name="T12" fmla="*/ 208 w 268"/>
              <a:gd name="T13" fmla="*/ 137 h 258"/>
              <a:gd name="T14" fmla="*/ 150 w 268"/>
              <a:gd name="T15" fmla="*/ 111 h 258"/>
              <a:gd name="T16" fmla="*/ 165 w 268"/>
              <a:gd name="T17" fmla="*/ 111 h 258"/>
              <a:gd name="T18" fmla="*/ 150 w 268"/>
              <a:gd name="T19" fmla="*/ 111 h 258"/>
              <a:gd name="T20" fmla="*/ 191 w 268"/>
              <a:gd name="T21" fmla="*/ 216 h 258"/>
              <a:gd name="T22" fmla="*/ 253 w 268"/>
              <a:gd name="T23" fmla="*/ 111 h 258"/>
              <a:gd name="T24" fmla="*/ 61 w 268"/>
              <a:gd name="T25" fmla="*/ 111 h 258"/>
              <a:gd name="T26" fmla="*/ 47 w 268"/>
              <a:gd name="T27" fmla="*/ 126 h 258"/>
              <a:gd name="T28" fmla="*/ 157 w 268"/>
              <a:gd name="T29" fmla="*/ 0 h 258"/>
              <a:gd name="T30" fmla="*/ 177 w 268"/>
              <a:gd name="T31" fmla="*/ 190 h 258"/>
              <a:gd name="T32" fmla="*/ 134 w 268"/>
              <a:gd name="T33" fmla="*/ 152 h 258"/>
              <a:gd name="T34" fmla="*/ 117 w 268"/>
              <a:gd name="T35" fmla="*/ 146 h 258"/>
              <a:gd name="T36" fmla="*/ 9 w 268"/>
              <a:gd name="T37" fmla="*/ 137 h 258"/>
              <a:gd name="T38" fmla="*/ 0 w 268"/>
              <a:gd name="T39" fmla="*/ 204 h 258"/>
              <a:gd name="T40" fmla="*/ 180 w 268"/>
              <a:gd name="T41" fmla="*/ 198 h 258"/>
              <a:gd name="T42" fmla="*/ 162 w 268"/>
              <a:gd name="T43" fmla="*/ 191 h 258"/>
              <a:gd name="T44" fmla="*/ 127 w 268"/>
              <a:gd name="T45" fmla="*/ 189 h 258"/>
              <a:gd name="T46" fmla="*/ 129 w 268"/>
              <a:gd name="T47" fmla="*/ 162 h 258"/>
              <a:gd name="T48" fmla="*/ 136 w 268"/>
              <a:gd name="T49" fmla="*/ 163 h 258"/>
              <a:gd name="T50" fmla="*/ 162 w 268"/>
              <a:gd name="T51" fmla="*/ 191 h 258"/>
              <a:gd name="T52" fmla="*/ 180 w 268"/>
              <a:gd name="T53" fmla="*/ 228 h 258"/>
              <a:gd name="T54" fmla="*/ 162 w 268"/>
              <a:gd name="T55" fmla="*/ 237 h 258"/>
              <a:gd name="T56" fmla="*/ 115 w 268"/>
              <a:gd name="T57" fmla="*/ 237 h 258"/>
              <a:gd name="T58" fmla="*/ 44 w 268"/>
              <a:gd name="T59" fmla="*/ 216 h 258"/>
              <a:gd name="T60" fmla="*/ 9 w 268"/>
              <a:gd name="T61" fmla="*/ 237 h 258"/>
              <a:gd name="T62" fmla="*/ 0 w 268"/>
              <a:gd name="T63" fmla="*/ 209 h 258"/>
              <a:gd name="T64" fmla="*/ 138 w 268"/>
              <a:gd name="T65" fmla="*/ 222 h 258"/>
              <a:gd name="T66" fmla="*/ 138 w 268"/>
              <a:gd name="T67" fmla="*/ 258 h 258"/>
              <a:gd name="T68" fmla="*/ 138 w 268"/>
              <a:gd name="T69" fmla="*/ 222 h 258"/>
              <a:gd name="T70" fmla="*/ 129 w 268"/>
              <a:gd name="T71" fmla="*/ 240 h 258"/>
              <a:gd name="T72" fmla="*/ 147 w 268"/>
              <a:gd name="T73" fmla="*/ 240 h 258"/>
              <a:gd name="T74" fmla="*/ 44 w 268"/>
              <a:gd name="T75" fmla="*/ 222 h 258"/>
              <a:gd name="T76" fmla="*/ 44 w 268"/>
              <a:gd name="T77" fmla="*/ 258 h 258"/>
              <a:gd name="T78" fmla="*/ 44 w 268"/>
              <a:gd name="T79" fmla="*/ 222 h 258"/>
              <a:gd name="T80" fmla="*/ 35 w 268"/>
              <a:gd name="T81" fmla="*/ 240 h 258"/>
              <a:gd name="T82" fmla="*/ 53 w 268"/>
              <a:gd name="T83" fmla="*/ 24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68" h="258">
                <a:moveTo>
                  <a:pt x="172" y="109"/>
                </a:moveTo>
                <a:cubicBezTo>
                  <a:pt x="171" y="106"/>
                  <a:pt x="170" y="104"/>
                  <a:pt x="169" y="102"/>
                </a:cubicBezTo>
                <a:cubicBezTo>
                  <a:pt x="180" y="35"/>
                  <a:pt x="180" y="35"/>
                  <a:pt x="180" y="35"/>
                </a:cubicBezTo>
                <a:cubicBezTo>
                  <a:pt x="180" y="33"/>
                  <a:pt x="178" y="30"/>
                  <a:pt x="176" y="30"/>
                </a:cubicBezTo>
                <a:cubicBezTo>
                  <a:pt x="176" y="30"/>
                  <a:pt x="176" y="30"/>
                  <a:pt x="176" y="30"/>
                </a:cubicBezTo>
                <a:cubicBezTo>
                  <a:pt x="173" y="29"/>
                  <a:pt x="171" y="30"/>
                  <a:pt x="170" y="33"/>
                </a:cubicBezTo>
                <a:cubicBezTo>
                  <a:pt x="151" y="97"/>
                  <a:pt x="151" y="97"/>
                  <a:pt x="151" y="97"/>
                </a:cubicBezTo>
                <a:cubicBezTo>
                  <a:pt x="146" y="100"/>
                  <a:pt x="143" y="105"/>
                  <a:pt x="143" y="111"/>
                </a:cubicBezTo>
                <a:cubicBezTo>
                  <a:pt x="143" y="119"/>
                  <a:pt x="149" y="125"/>
                  <a:pt x="157" y="125"/>
                </a:cubicBezTo>
                <a:cubicBezTo>
                  <a:pt x="159" y="125"/>
                  <a:pt x="160" y="125"/>
                  <a:pt x="162" y="125"/>
                </a:cubicBezTo>
                <a:cubicBezTo>
                  <a:pt x="202" y="146"/>
                  <a:pt x="202" y="146"/>
                  <a:pt x="202" y="146"/>
                </a:cubicBezTo>
                <a:cubicBezTo>
                  <a:pt x="205" y="147"/>
                  <a:pt x="207" y="146"/>
                  <a:pt x="209" y="144"/>
                </a:cubicBezTo>
                <a:cubicBezTo>
                  <a:pt x="209" y="144"/>
                  <a:pt x="209" y="144"/>
                  <a:pt x="209" y="144"/>
                </a:cubicBezTo>
                <a:cubicBezTo>
                  <a:pt x="210" y="142"/>
                  <a:pt x="210" y="139"/>
                  <a:pt x="208" y="137"/>
                </a:cubicBezTo>
                <a:cubicBezTo>
                  <a:pt x="172" y="109"/>
                  <a:pt x="172" y="109"/>
                  <a:pt x="172" y="109"/>
                </a:cubicBezTo>
                <a:moveTo>
                  <a:pt x="150" y="111"/>
                </a:moveTo>
                <a:cubicBezTo>
                  <a:pt x="150" y="107"/>
                  <a:pt x="153" y="103"/>
                  <a:pt x="157" y="103"/>
                </a:cubicBezTo>
                <a:cubicBezTo>
                  <a:pt x="161" y="103"/>
                  <a:pt x="165" y="107"/>
                  <a:pt x="165" y="111"/>
                </a:cubicBezTo>
                <a:cubicBezTo>
                  <a:pt x="165" y="115"/>
                  <a:pt x="161" y="118"/>
                  <a:pt x="157" y="118"/>
                </a:cubicBezTo>
                <a:cubicBezTo>
                  <a:pt x="153" y="118"/>
                  <a:pt x="150" y="115"/>
                  <a:pt x="150" y="111"/>
                </a:cubicBezTo>
                <a:moveTo>
                  <a:pt x="268" y="111"/>
                </a:moveTo>
                <a:cubicBezTo>
                  <a:pt x="268" y="160"/>
                  <a:pt x="236" y="202"/>
                  <a:pt x="191" y="216"/>
                </a:cubicBezTo>
                <a:cubicBezTo>
                  <a:pt x="191" y="200"/>
                  <a:pt x="191" y="200"/>
                  <a:pt x="191" y="200"/>
                </a:cubicBezTo>
                <a:cubicBezTo>
                  <a:pt x="227" y="187"/>
                  <a:pt x="253" y="151"/>
                  <a:pt x="253" y="111"/>
                </a:cubicBezTo>
                <a:cubicBezTo>
                  <a:pt x="253" y="58"/>
                  <a:pt x="210" y="15"/>
                  <a:pt x="157" y="15"/>
                </a:cubicBezTo>
                <a:cubicBezTo>
                  <a:pt x="104" y="15"/>
                  <a:pt x="61" y="58"/>
                  <a:pt x="61" y="111"/>
                </a:cubicBezTo>
                <a:cubicBezTo>
                  <a:pt x="61" y="116"/>
                  <a:pt x="62" y="121"/>
                  <a:pt x="63" y="126"/>
                </a:cubicBezTo>
                <a:cubicBezTo>
                  <a:pt x="47" y="126"/>
                  <a:pt x="47" y="126"/>
                  <a:pt x="47" y="126"/>
                </a:cubicBezTo>
                <a:cubicBezTo>
                  <a:pt x="47" y="121"/>
                  <a:pt x="46" y="116"/>
                  <a:pt x="46" y="111"/>
                </a:cubicBezTo>
                <a:cubicBezTo>
                  <a:pt x="46" y="49"/>
                  <a:pt x="96" y="0"/>
                  <a:pt x="157" y="0"/>
                </a:cubicBezTo>
                <a:cubicBezTo>
                  <a:pt x="218" y="0"/>
                  <a:pt x="268" y="49"/>
                  <a:pt x="268" y="111"/>
                </a:cubicBezTo>
                <a:moveTo>
                  <a:pt x="177" y="190"/>
                </a:moveTo>
                <a:cubicBezTo>
                  <a:pt x="142" y="156"/>
                  <a:pt x="142" y="156"/>
                  <a:pt x="142" y="156"/>
                </a:cubicBezTo>
                <a:cubicBezTo>
                  <a:pt x="140" y="154"/>
                  <a:pt x="137" y="152"/>
                  <a:pt x="134" y="152"/>
                </a:cubicBezTo>
                <a:cubicBezTo>
                  <a:pt x="117" y="152"/>
                  <a:pt x="117" y="152"/>
                  <a:pt x="117" y="152"/>
                </a:cubicBezTo>
                <a:cubicBezTo>
                  <a:pt x="117" y="146"/>
                  <a:pt x="117" y="146"/>
                  <a:pt x="117" y="146"/>
                </a:cubicBezTo>
                <a:cubicBezTo>
                  <a:pt x="117" y="141"/>
                  <a:pt x="113" y="137"/>
                  <a:pt x="108" y="137"/>
                </a:cubicBezTo>
                <a:cubicBezTo>
                  <a:pt x="9" y="137"/>
                  <a:pt x="9" y="137"/>
                  <a:pt x="9" y="137"/>
                </a:cubicBezTo>
                <a:cubicBezTo>
                  <a:pt x="4" y="137"/>
                  <a:pt x="0" y="141"/>
                  <a:pt x="0" y="146"/>
                </a:cubicBezTo>
                <a:cubicBezTo>
                  <a:pt x="0" y="204"/>
                  <a:pt x="0" y="204"/>
                  <a:pt x="0" y="204"/>
                </a:cubicBezTo>
                <a:cubicBezTo>
                  <a:pt x="180" y="204"/>
                  <a:pt x="180" y="204"/>
                  <a:pt x="180" y="204"/>
                </a:cubicBezTo>
                <a:cubicBezTo>
                  <a:pt x="180" y="198"/>
                  <a:pt x="180" y="198"/>
                  <a:pt x="180" y="198"/>
                </a:cubicBezTo>
                <a:cubicBezTo>
                  <a:pt x="180" y="195"/>
                  <a:pt x="179" y="192"/>
                  <a:pt x="177" y="190"/>
                </a:cubicBezTo>
                <a:moveTo>
                  <a:pt x="162" y="191"/>
                </a:moveTo>
                <a:cubicBezTo>
                  <a:pt x="129" y="191"/>
                  <a:pt x="129" y="191"/>
                  <a:pt x="129" y="191"/>
                </a:cubicBezTo>
                <a:cubicBezTo>
                  <a:pt x="128" y="191"/>
                  <a:pt x="127" y="190"/>
                  <a:pt x="127" y="189"/>
                </a:cubicBezTo>
                <a:cubicBezTo>
                  <a:pt x="127" y="164"/>
                  <a:pt x="127" y="164"/>
                  <a:pt x="127" y="164"/>
                </a:cubicBezTo>
                <a:cubicBezTo>
                  <a:pt x="127" y="163"/>
                  <a:pt x="128" y="162"/>
                  <a:pt x="129" y="162"/>
                </a:cubicBezTo>
                <a:cubicBezTo>
                  <a:pt x="135" y="162"/>
                  <a:pt x="135" y="162"/>
                  <a:pt x="135" y="162"/>
                </a:cubicBezTo>
                <a:cubicBezTo>
                  <a:pt x="136" y="163"/>
                  <a:pt x="136" y="163"/>
                  <a:pt x="136" y="163"/>
                </a:cubicBezTo>
                <a:cubicBezTo>
                  <a:pt x="163" y="188"/>
                  <a:pt x="163" y="188"/>
                  <a:pt x="163" y="188"/>
                </a:cubicBezTo>
                <a:cubicBezTo>
                  <a:pt x="164" y="189"/>
                  <a:pt x="163" y="191"/>
                  <a:pt x="162" y="191"/>
                </a:cubicBezTo>
                <a:moveTo>
                  <a:pt x="180" y="209"/>
                </a:moveTo>
                <a:cubicBezTo>
                  <a:pt x="180" y="228"/>
                  <a:pt x="180" y="228"/>
                  <a:pt x="180" y="228"/>
                </a:cubicBezTo>
                <a:cubicBezTo>
                  <a:pt x="180" y="233"/>
                  <a:pt x="176" y="237"/>
                  <a:pt x="171" y="237"/>
                </a:cubicBezTo>
                <a:cubicBezTo>
                  <a:pt x="162" y="237"/>
                  <a:pt x="162" y="237"/>
                  <a:pt x="162" y="237"/>
                </a:cubicBezTo>
                <a:cubicBezTo>
                  <a:pt x="160" y="225"/>
                  <a:pt x="150" y="216"/>
                  <a:pt x="138" y="216"/>
                </a:cubicBezTo>
                <a:cubicBezTo>
                  <a:pt x="126" y="216"/>
                  <a:pt x="117" y="225"/>
                  <a:pt x="115" y="237"/>
                </a:cubicBezTo>
                <a:cubicBezTo>
                  <a:pt x="68" y="237"/>
                  <a:pt x="68" y="237"/>
                  <a:pt x="68" y="237"/>
                </a:cubicBezTo>
                <a:cubicBezTo>
                  <a:pt x="66" y="225"/>
                  <a:pt x="56" y="216"/>
                  <a:pt x="44" y="216"/>
                </a:cubicBezTo>
                <a:cubicBezTo>
                  <a:pt x="32" y="216"/>
                  <a:pt x="22" y="225"/>
                  <a:pt x="21" y="237"/>
                </a:cubicBezTo>
                <a:cubicBezTo>
                  <a:pt x="9" y="237"/>
                  <a:pt x="9" y="237"/>
                  <a:pt x="9" y="237"/>
                </a:cubicBezTo>
                <a:cubicBezTo>
                  <a:pt x="4" y="237"/>
                  <a:pt x="0" y="233"/>
                  <a:pt x="0" y="228"/>
                </a:cubicBezTo>
                <a:cubicBezTo>
                  <a:pt x="0" y="209"/>
                  <a:pt x="0" y="209"/>
                  <a:pt x="0" y="209"/>
                </a:cubicBezTo>
                <a:cubicBezTo>
                  <a:pt x="180" y="209"/>
                  <a:pt x="180" y="209"/>
                  <a:pt x="180" y="209"/>
                </a:cubicBezTo>
                <a:moveTo>
                  <a:pt x="138" y="222"/>
                </a:moveTo>
                <a:cubicBezTo>
                  <a:pt x="129" y="222"/>
                  <a:pt x="120" y="230"/>
                  <a:pt x="120" y="240"/>
                </a:cubicBezTo>
                <a:cubicBezTo>
                  <a:pt x="120" y="250"/>
                  <a:pt x="129" y="258"/>
                  <a:pt x="138" y="258"/>
                </a:cubicBezTo>
                <a:cubicBezTo>
                  <a:pt x="148" y="258"/>
                  <a:pt x="156" y="250"/>
                  <a:pt x="156" y="240"/>
                </a:cubicBezTo>
                <a:cubicBezTo>
                  <a:pt x="156" y="230"/>
                  <a:pt x="148" y="222"/>
                  <a:pt x="138" y="222"/>
                </a:cubicBezTo>
                <a:moveTo>
                  <a:pt x="138" y="249"/>
                </a:moveTo>
                <a:cubicBezTo>
                  <a:pt x="133" y="249"/>
                  <a:pt x="129" y="245"/>
                  <a:pt x="129" y="240"/>
                </a:cubicBezTo>
                <a:cubicBezTo>
                  <a:pt x="129" y="235"/>
                  <a:pt x="133" y="231"/>
                  <a:pt x="138" y="231"/>
                </a:cubicBezTo>
                <a:cubicBezTo>
                  <a:pt x="143" y="231"/>
                  <a:pt x="147" y="235"/>
                  <a:pt x="147" y="240"/>
                </a:cubicBezTo>
                <a:cubicBezTo>
                  <a:pt x="147" y="245"/>
                  <a:pt x="143" y="249"/>
                  <a:pt x="138" y="249"/>
                </a:cubicBezTo>
                <a:moveTo>
                  <a:pt x="44" y="222"/>
                </a:moveTo>
                <a:cubicBezTo>
                  <a:pt x="34" y="222"/>
                  <a:pt x="26" y="230"/>
                  <a:pt x="26" y="240"/>
                </a:cubicBezTo>
                <a:cubicBezTo>
                  <a:pt x="26" y="250"/>
                  <a:pt x="34" y="258"/>
                  <a:pt x="44" y="258"/>
                </a:cubicBezTo>
                <a:cubicBezTo>
                  <a:pt x="54" y="258"/>
                  <a:pt x="62" y="250"/>
                  <a:pt x="62" y="240"/>
                </a:cubicBezTo>
                <a:cubicBezTo>
                  <a:pt x="62" y="230"/>
                  <a:pt x="54" y="222"/>
                  <a:pt x="44" y="222"/>
                </a:cubicBezTo>
                <a:moveTo>
                  <a:pt x="44" y="249"/>
                </a:moveTo>
                <a:cubicBezTo>
                  <a:pt x="39" y="249"/>
                  <a:pt x="35" y="245"/>
                  <a:pt x="35" y="240"/>
                </a:cubicBezTo>
                <a:cubicBezTo>
                  <a:pt x="35" y="235"/>
                  <a:pt x="39" y="231"/>
                  <a:pt x="44" y="231"/>
                </a:cubicBezTo>
                <a:cubicBezTo>
                  <a:pt x="49" y="231"/>
                  <a:pt x="53" y="235"/>
                  <a:pt x="53" y="240"/>
                </a:cubicBezTo>
                <a:cubicBezTo>
                  <a:pt x="53" y="245"/>
                  <a:pt x="49" y="249"/>
                  <a:pt x="44" y="249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3688257" y="1590999"/>
            <a:ext cx="1284936" cy="1412518"/>
            <a:chOff x="7016751" y="4257675"/>
            <a:chExt cx="447675" cy="492125"/>
          </a:xfrm>
          <a:solidFill>
            <a:schemeClr val="bg1"/>
          </a:solidFill>
        </p:grpSpPr>
        <p:sp>
          <p:nvSpPr>
            <p:cNvPr id="21" name="Oval 116"/>
            <p:cNvSpPr>
              <a:spLocks noChangeArrowheads="1"/>
            </p:cNvSpPr>
            <p:nvPr/>
          </p:nvSpPr>
          <p:spPr bwMode="auto">
            <a:xfrm>
              <a:off x="7070726" y="4257675"/>
              <a:ext cx="106363" cy="1063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Oval 117"/>
            <p:cNvSpPr>
              <a:spLocks noChangeArrowheads="1"/>
            </p:cNvSpPr>
            <p:nvPr/>
          </p:nvSpPr>
          <p:spPr bwMode="auto">
            <a:xfrm>
              <a:off x="7245351" y="4257675"/>
              <a:ext cx="104775" cy="1063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18"/>
            <p:cNvSpPr>
              <a:spLocks/>
            </p:cNvSpPr>
            <p:nvPr/>
          </p:nvSpPr>
          <p:spPr bwMode="auto">
            <a:xfrm>
              <a:off x="7331076" y="4683125"/>
              <a:ext cx="55563" cy="66675"/>
            </a:xfrm>
            <a:custGeom>
              <a:avLst/>
              <a:gdLst>
                <a:gd name="T0" fmla="*/ 0 w 26"/>
                <a:gd name="T1" fmla="*/ 0 h 31"/>
                <a:gd name="T2" fmla="*/ 0 w 26"/>
                <a:gd name="T3" fmla="*/ 18 h 31"/>
                <a:gd name="T4" fmla="*/ 13 w 26"/>
                <a:gd name="T5" fmla="*/ 31 h 31"/>
                <a:gd name="T6" fmla="*/ 13 w 26"/>
                <a:gd name="T7" fmla="*/ 31 h 31"/>
                <a:gd name="T8" fmla="*/ 26 w 26"/>
                <a:gd name="T9" fmla="*/ 18 h 31"/>
                <a:gd name="T10" fmla="*/ 26 w 26"/>
                <a:gd name="T11" fmla="*/ 0 h 31"/>
                <a:gd name="T12" fmla="*/ 0 w 2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1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5"/>
                    <a:pt x="6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21" y="31"/>
                    <a:pt x="26" y="25"/>
                    <a:pt x="26" y="18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19"/>
            <p:cNvSpPr>
              <a:spLocks noEditPoints="1"/>
            </p:cNvSpPr>
            <p:nvPr/>
          </p:nvSpPr>
          <p:spPr bwMode="auto">
            <a:xfrm>
              <a:off x="7016751" y="4360862"/>
              <a:ext cx="447675" cy="388938"/>
            </a:xfrm>
            <a:custGeom>
              <a:avLst/>
              <a:gdLst>
                <a:gd name="T0" fmla="*/ 191 w 209"/>
                <a:gd name="T1" fmla="*/ 93 h 182"/>
                <a:gd name="T2" fmla="*/ 182 w 209"/>
                <a:gd name="T3" fmla="*/ 83 h 182"/>
                <a:gd name="T4" fmla="*/ 182 w 209"/>
                <a:gd name="T5" fmla="*/ 80 h 182"/>
                <a:gd name="T6" fmla="*/ 166 w 209"/>
                <a:gd name="T7" fmla="*/ 15 h 182"/>
                <a:gd name="T8" fmla="*/ 148 w 209"/>
                <a:gd name="T9" fmla="*/ 0 h 182"/>
                <a:gd name="T10" fmla="*/ 148 w 209"/>
                <a:gd name="T11" fmla="*/ 0 h 182"/>
                <a:gd name="T12" fmla="*/ 142 w 209"/>
                <a:gd name="T13" fmla="*/ 1 h 182"/>
                <a:gd name="T14" fmla="*/ 137 w 209"/>
                <a:gd name="T15" fmla="*/ 3 h 182"/>
                <a:gd name="T16" fmla="*/ 124 w 209"/>
                <a:gd name="T17" fmla="*/ 20 h 182"/>
                <a:gd name="T18" fmla="*/ 124 w 209"/>
                <a:gd name="T19" fmla="*/ 21 h 182"/>
                <a:gd name="T20" fmla="*/ 117 w 209"/>
                <a:gd name="T21" fmla="*/ 43 h 182"/>
                <a:gd name="T22" fmla="*/ 90 w 209"/>
                <a:gd name="T23" fmla="*/ 48 h 182"/>
                <a:gd name="T24" fmla="*/ 82 w 209"/>
                <a:gd name="T25" fmla="*/ 53 h 182"/>
                <a:gd name="T26" fmla="*/ 65 w 209"/>
                <a:gd name="T27" fmla="*/ 45 h 182"/>
                <a:gd name="T28" fmla="*/ 58 w 209"/>
                <a:gd name="T29" fmla="*/ 21 h 182"/>
                <a:gd name="T30" fmla="*/ 58 w 209"/>
                <a:gd name="T31" fmla="*/ 20 h 182"/>
                <a:gd name="T32" fmla="*/ 44 w 209"/>
                <a:gd name="T33" fmla="*/ 3 h 182"/>
                <a:gd name="T34" fmla="*/ 39 w 209"/>
                <a:gd name="T35" fmla="*/ 1 h 182"/>
                <a:gd name="T36" fmla="*/ 34 w 209"/>
                <a:gd name="T37" fmla="*/ 0 h 182"/>
                <a:gd name="T38" fmla="*/ 34 w 209"/>
                <a:gd name="T39" fmla="*/ 0 h 182"/>
                <a:gd name="T40" fmla="*/ 13 w 209"/>
                <a:gd name="T41" fmla="*/ 15 h 182"/>
                <a:gd name="T42" fmla="*/ 1 w 209"/>
                <a:gd name="T43" fmla="*/ 69 h 182"/>
                <a:gd name="T44" fmla="*/ 8 w 209"/>
                <a:gd name="T45" fmla="*/ 86 h 182"/>
                <a:gd name="T46" fmla="*/ 8 w 209"/>
                <a:gd name="T47" fmla="*/ 169 h 182"/>
                <a:gd name="T48" fmla="*/ 21 w 209"/>
                <a:gd name="T49" fmla="*/ 182 h 182"/>
                <a:gd name="T50" fmla="*/ 34 w 209"/>
                <a:gd name="T51" fmla="*/ 169 h 182"/>
                <a:gd name="T52" fmla="*/ 34 w 209"/>
                <a:gd name="T53" fmla="*/ 91 h 182"/>
                <a:gd name="T54" fmla="*/ 46 w 209"/>
                <a:gd name="T55" fmla="*/ 78 h 182"/>
                <a:gd name="T56" fmla="*/ 50 w 209"/>
                <a:gd name="T57" fmla="*/ 58 h 182"/>
                <a:gd name="T58" fmla="*/ 89 w 209"/>
                <a:gd name="T59" fmla="*/ 73 h 182"/>
                <a:gd name="T60" fmla="*/ 90 w 209"/>
                <a:gd name="T61" fmla="*/ 73 h 182"/>
                <a:gd name="T62" fmla="*/ 99 w 209"/>
                <a:gd name="T63" fmla="*/ 67 h 182"/>
                <a:gd name="T64" fmla="*/ 131 w 209"/>
                <a:gd name="T65" fmla="*/ 56 h 182"/>
                <a:gd name="T66" fmla="*/ 136 w 209"/>
                <a:gd name="T67" fmla="*/ 78 h 182"/>
                <a:gd name="T68" fmla="*/ 145 w 209"/>
                <a:gd name="T69" fmla="*/ 90 h 182"/>
                <a:gd name="T70" fmla="*/ 151 w 209"/>
                <a:gd name="T71" fmla="*/ 90 h 182"/>
                <a:gd name="T72" fmla="*/ 159 w 209"/>
                <a:gd name="T73" fmla="*/ 81 h 182"/>
                <a:gd name="T74" fmla="*/ 147 w 209"/>
                <a:gd name="T75" fmla="*/ 41 h 182"/>
                <a:gd name="T76" fmla="*/ 150 w 209"/>
                <a:gd name="T77" fmla="*/ 40 h 182"/>
                <a:gd name="T78" fmla="*/ 163 w 209"/>
                <a:gd name="T79" fmla="*/ 83 h 182"/>
                <a:gd name="T80" fmla="*/ 154 w 209"/>
                <a:gd name="T81" fmla="*/ 93 h 182"/>
                <a:gd name="T82" fmla="*/ 135 w 209"/>
                <a:gd name="T83" fmla="*/ 93 h 182"/>
                <a:gd name="T84" fmla="*/ 135 w 209"/>
                <a:gd name="T85" fmla="*/ 147 h 182"/>
                <a:gd name="T86" fmla="*/ 209 w 209"/>
                <a:gd name="T87" fmla="*/ 147 h 182"/>
                <a:gd name="T88" fmla="*/ 209 w 209"/>
                <a:gd name="T89" fmla="*/ 93 h 182"/>
                <a:gd name="T90" fmla="*/ 191 w 209"/>
                <a:gd name="T91" fmla="*/ 93 h 182"/>
                <a:gd name="T92" fmla="*/ 160 w 209"/>
                <a:gd name="T93" fmla="*/ 93 h 182"/>
                <a:gd name="T94" fmla="*/ 165 w 209"/>
                <a:gd name="T95" fmla="*/ 89 h 182"/>
                <a:gd name="T96" fmla="*/ 172 w 209"/>
                <a:gd name="T97" fmla="*/ 92 h 182"/>
                <a:gd name="T98" fmla="*/ 174 w 209"/>
                <a:gd name="T99" fmla="*/ 92 h 182"/>
                <a:gd name="T100" fmla="*/ 179 w 209"/>
                <a:gd name="T101" fmla="*/ 89 h 182"/>
                <a:gd name="T102" fmla="*/ 184 w 209"/>
                <a:gd name="T103" fmla="*/ 93 h 182"/>
                <a:gd name="T104" fmla="*/ 160 w 209"/>
                <a:gd name="T105" fmla="*/ 9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182">
                  <a:moveTo>
                    <a:pt x="191" y="93"/>
                  </a:moveTo>
                  <a:cubicBezTo>
                    <a:pt x="190" y="88"/>
                    <a:pt x="186" y="84"/>
                    <a:pt x="182" y="83"/>
                  </a:cubicBezTo>
                  <a:cubicBezTo>
                    <a:pt x="182" y="82"/>
                    <a:pt x="182" y="81"/>
                    <a:pt x="182" y="80"/>
                  </a:cubicBezTo>
                  <a:cubicBezTo>
                    <a:pt x="181" y="74"/>
                    <a:pt x="166" y="15"/>
                    <a:pt x="166" y="15"/>
                  </a:cubicBezTo>
                  <a:cubicBezTo>
                    <a:pt x="163" y="5"/>
                    <a:pt x="157" y="0"/>
                    <a:pt x="148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45" y="0"/>
                    <a:pt x="142" y="1"/>
                  </a:cubicBezTo>
                  <a:cubicBezTo>
                    <a:pt x="140" y="1"/>
                    <a:pt x="137" y="3"/>
                    <a:pt x="137" y="3"/>
                  </a:cubicBezTo>
                  <a:cubicBezTo>
                    <a:pt x="131" y="6"/>
                    <a:pt x="125" y="12"/>
                    <a:pt x="124" y="20"/>
                  </a:cubicBezTo>
                  <a:cubicBezTo>
                    <a:pt x="124" y="20"/>
                    <a:pt x="124" y="20"/>
                    <a:pt x="124" y="21"/>
                  </a:cubicBezTo>
                  <a:cubicBezTo>
                    <a:pt x="122" y="32"/>
                    <a:pt x="120" y="40"/>
                    <a:pt x="117" y="43"/>
                  </a:cubicBezTo>
                  <a:cubicBezTo>
                    <a:pt x="113" y="47"/>
                    <a:pt x="105" y="48"/>
                    <a:pt x="90" y="48"/>
                  </a:cubicBezTo>
                  <a:cubicBezTo>
                    <a:pt x="86" y="48"/>
                    <a:pt x="83" y="50"/>
                    <a:pt x="82" y="53"/>
                  </a:cubicBezTo>
                  <a:cubicBezTo>
                    <a:pt x="73" y="51"/>
                    <a:pt x="67" y="48"/>
                    <a:pt x="65" y="45"/>
                  </a:cubicBezTo>
                  <a:cubicBezTo>
                    <a:pt x="61" y="41"/>
                    <a:pt x="60" y="33"/>
                    <a:pt x="58" y="21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7" y="12"/>
                    <a:pt x="51" y="6"/>
                    <a:pt x="44" y="3"/>
                  </a:cubicBezTo>
                  <a:cubicBezTo>
                    <a:pt x="44" y="3"/>
                    <a:pt x="42" y="1"/>
                    <a:pt x="39" y="1"/>
                  </a:cubicBezTo>
                  <a:cubicBezTo>
                    <a:pt x="37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5" y="0"/>
                    <a:pt x="15" y="5"/>
                    <a:pt x="13" y="15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76"/>
                    <a:pt x="3" y="82"/>
                    <a:pt x="8" y="86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76"/>
                    <a:pt x="14" y="182"/>
                    <a:pt x="21" y="182"/>
                  </a:cubicBezTo>
                  <a:cubicBezTo>
                    <a:pt x="29" y="182"/>
                    <a:pt x="34" y="176"/>
                    <a:pt x="34" y="169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40" y="89"/>
                    <a:pt x="44" y="85"/>
                    <a:pt x="46" y="7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7" y="66"/>
                    <a:pt x="68" y="70"/>
                    <a:pt x="89" y="73"/>
                  </a:cubicBezTo>
                  <a:cubicBezTo>
                    <a:pt x="89" y="73"/>
                    <a:pt x="90" y="73"/>
                    <a:pt x="90" y="73"/>
                  </a:cubicBezTo>
                  <a:cubicBezTo>
                    <a:pt x="94" y="73"/>
                    <a:pt x="98" y="71"/>
                    <a:pt x="99" y="67"/>
                  </a:cubicBezTo>
                  <a:cubicBezTo>
                    <a:pt x="115" y="66"/>
                    <a:pt x="125" y="63"/>
                    <a:pt x="131" y="56"/>
                  </a:cubicBezTo>
                  <a:cubicBezTo>
                    <a:pt x="136" y="78"/>
                    <a:pt x="136" y="78"/>
                    <a:pt x="136" y="78"/>
                  </a:cubicBezTo>
                  <a:cubicBezTo>
                    <a:pt x="137" y="84"/>
                    <a:pt x="141" y="88"/>
                    <a:pt x="145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3" y="86"/>
                    <a:pt x="155" y="83"/>
                    <a:pt x="159" y="81"/>
                  </a:cubicBezTo>
                  <a:cubicBezTo>
                    <a:pt x="156" y="66"/>
                    <a:pt x="151" y="50"/>
                    <a:pt x="147" y="41"/>
                  </a:cubicBezTo>
                  <a:cubicBezTo>
                    <a:pt x="145" y="36"/>
                    <a:pt x="148" y="35"/>
                    <a:pt x="150" y="40"/>
                  </a:cubicBezTo>
                  <a:cubicBezTo>
                    <a:pt x="152" y="45"/>
                    <a:pt x="160" y="68"/>
                    <a:pt x="163" y="83"/>
                  </a:cubicBezTo>
                  <a:cubicBezTo>
                    <a:pt x="158" y="84"/>
                    <a:pt x="155" y="88"/>
                    <a:pt x="154" y="93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209" y="147"/>
                    <a:pt x="209" y="147"/>
                    <a:pt x="209" y="147"/>
                  </a:cubicBezTo>
                  <a:cubicBezTo>
                    <a:pt x="209" y="93"/>
                    <a:pt x="209" y="93"/>
                    <a:pt x="209" y="93"/>
                  </a:cubicBezTo>
                  <a:lnTo>
                    <a:pt x="191" y="93"/>
                  </a:lnTo>
                  <a:close/>
                  <a:moveTo>
                    <a:pt x="160" y="93"/>
                  </a:moveTo>
                  <a:cubicBezTo>
                    <a:pt x="161" y="91"/>
                    <a:pt x="163" y="89"/>
                    <a:pt x="165" y="89"/>
                  </a:cubicBezTo>
                  <a:cubicBezTo>
                    <a:pt x="167" y="91"/>
                    <a:pt x="170" y="92"/>
                    <a:pt x="172" y="92"/>
                  </a:cubicBezTo>
                  <a:cubicBezTo>
                    <a:pt x="173" y="92"/>
                    <a:pt x="174" y="92"/>
                    <a:pt x="174" y="92"/>
                  </a:cubicBezTo>
                  <a:cubicBezTo>
                    <a:pt x="176" y="91"/>
                    <a:pt x="178" y="90"/>
                    <a:pt x="179" y="89"/>
                  </a:cubicBezTo>
                  <a:cubicBezTo>
                    <a:pt x="182" y="89"/>
                    <a:pt x="183" y="91"/>
                    <a:pt x="184" y="93"/>
                  </a:cubicBezTo>
                  <a:lnTo>
                    <a:pt x="16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-4764" y="57147"/>
            <a:ext cx="5899700" cy="1016768"/>
            <a:chOff x="-4764" y="57147"/>
            <a:chExt cx="5899700" cy="1016768"/>
          </a:xfrm>
        </p:grpSpPr>
        <p:grpSp>
          <p:nvGrpSpPr>
            <p:cNvPr id="27" name="组合 26"/>
            <p:cNvGrpSpPr/>
            <p:nvPr/>
          </p:nvGrpSpPr>
          <p:grpSpPr>
            <a:xfrm>
              <a:off x="-4764" y="57147"/>
              <a:ext cx="5888396" cy="914404"/>
              <a:chOff x="-4764" y="57147"/>
              <a:chExt cx="5888396" cy="914404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1040170" y="57147"/>
                <a:ext cx="48434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500" b="1" dirty="0" smtClean="0">
                    <a:solidFill>
                      <a:schemeClr val="accent1">
                        <a:lumMod val="75000"/>
                      </a:schemeClr>
                    </a:solidFill>
                    <a:latin typeface="Segoe UI Emoji" panose="020B0502040204020203" pitchFamily="34" charset="0"/>
                    <a:ea typeface="Segoe UI Emoji" panose="020B0502040204020203" pitchFamily="34" charset="0"/>
                    <a:cs typeface="Segoe UI Black" panose="020B0A02040204020203" pitchFamily="34" charset="0"/>
                  </a:rPr>
                  <a:t>ADD YOUR TITLE HERE</a:t>
                </a:r>
                <a:endParaRPr lang="zh-CN" altLang="en-US" sz="3500" b="1" dirty="0">
                  <a:solidFill>
                    <a:schemeClr val="accent1">
                      <a:lumMod val="75000"/>
                    </a:schemeClr>
                  </a:solidFill>
                  <a:latin typeface="Segoe UI Emoji" panose="020B0502040204020203" pitchFamily="34" charset="0"/>
                  <a:cs typeface="Segoe UI Black" panose="020B0A02040204020203" pitchFamily="34" charset="0"/>
                </a:endParaRPr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>
                <a:off x="-4764" y="57152"/>
                <a:ext cx="981293" cy="914399"/>
                <a:chOff x="-4764" y="57152"/>
                <a:chExt cx="981293" cy="914399"/>
              </a:xfrm>
            </p:grpSpPr>
            <p:sp>
              <p:nvSpPr>
                <p:cNvPr id="31" name="矩形 30"/>
                <p:cNvSpPr/>
                <p:nvPr/>
              </p:nvSpPr>
              <p:spPr>
                <a:xfrm>
                  <a:off x="819154" y="142875"/>
                  <a:ext cx="157375" cy="81438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32" name="组合 31"/>
                <p:cNvGrpSpPr/>
                <p:nvPr/>
              </p:nvGrpSpPr>
              <p:grpSpPr>
                <a:xfrm>
                  <a:off x="-4764" y="57152"/>
                  <a:ext cx="704852" cy="914399"/>
                  <a:chOff x="-4764" y="57152"/>
                  <a:chExt cx="704852" cy="914399"/>
                </a:xfrm>
              </p:grpSpPr>
              <p:sp>
                <p:nvSpPr>
                  <p:cNvPr id="33" name="矩形 32"/>
                  <p:cNvSpPr/>
                  <p:nvPr/>
                </p:nvSpPr>
                <p:spPr>
                  <a:xfrm>
                    <a:off x="-4764" y="142875"/>
                    <a:ext cx="704852" cy="81438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34" name="组合 33"/>
                  <p:cNvGrpSpPr/>
                  <p:nvPr/>
                </p:nvGrpSpPr>
                <p:grpSpPr>
                  <a:xfrm>
                    <a:off x="86372" y="57152"/>
                    <a:ext cx="575833" cy="914399"/>
                    <a:chOff x="86372" y="57152"/>
                    <a:chExt cx="575833" cy="914399"/>
                  </a:xfrm>
                </p:grpSpPr>
                <p:sp>
                  <p:nvSpPr>
                    <p:cNvPr id="35" name="文本框 34"/>
                    <p:cNvSpPr txBox="1"/>
                    <p:nvPr/>
                  </p:nvSpPr>
                  <p:spPr>
                    <a:xfrm>
                      <a:off x="124255" y="57152"/>
                      <a:ext cx="332509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4400" smtClean="0">
                          <a:solidFill>
                            <a:schemeClr val="bg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2</a:t>
                      </a:r>
                      <a:endParaRPr lang="zh-CN" altLang="en-US" sz="4400" dirty="0">
                        <a:solidFill>
                          <a:schemeClr val="bg1"/>
                        </a:solidFill>
                        <a:latin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p:txBody>
                </p:sp>
                <p:sp>
                  <p:nvSpPr>
                    <p:cNvPr id="36" name="文本框 35"/>
                    <p:cNvSpPr txBox="1"/>
                    <p:nvPr/>
                  </p:nvSpPr>
                  <p:spPr>
                    <a:xfrm>
                      <a:off x="86372" y="602219"/>
                      <a:ext cx="57583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</a:rPr>
                        <a:t>Part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sp>
          <p:nvSpPr>
            <p:cNvPr id="28" name="文本框 27"/>
            <p:cNvSpPr txBox="1"/>
            <p:nvPr/>
          </p:nvSpPr>
          <p:spPr>
            <a:xfrm>
              <a:off x="1042987" y="612250"/>
              <a:ext cx="4851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300" dirty="0" smtClean="0">
                  <a:solidFill>
                    <a:schemeClr val="bg2">
                      <a:lumMod val="50000"/>
                    </a:schemeClr>
                  </a:solidFill>
                </a:rPr>
                <a:t>Add your text here add your text here</a:t>
              </a:r>
              <a:endParaRPr lang="zh-CN" altLang="en-US" sz="23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cxnSp>
        <p:nvCxnSpPr>
          <p:cNvPr id="37" name="直接连接符 36"/>
          <p:cNvCxnSpPr/>
          <p:nvPr/>
        </p:nvCxnSpPr>
        <p:spPr>
          <a:xfrm flipV="1">
            <a:off x="-4764" y="1340066"/>
            <a:ext cx="7600950" cy="1106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V="1">
            <a:off x="0" y="3264595"/>
            <a:ext cx="7600950" cy="1106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图片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2"/>
          <a:stretch>
            <a:fillRect/>
          </a:stretch>
        </p:blipFill>
        <p:spPr>
          <a:xfrm>
            <a:off x="5948711" y="0"/>
            <a:ext cx="6243289" cy="6858000"/>
          </a:xfrm>
          <a:custGeom>
            <a:avLst/>
            <a:gdLst>
              <a:gd name="connsiteX0" fmla="*/ 515974 w 6243289"/>
              <a:gd name="connsiteY0" fmla="*/ 0 h 6858000"/>
              <a:gd name="connsiteX1" fmla="*/ 6243289 w 6243289"/>
              <a:gd name="connsiteY1" fmla="*/ 0 h 6858000"/>
              <a:gd name="connsiteX2" fmla="*/ 6243289 w 6243289"/>
              <a:gd name="connsiteY2" fmla="*/ 6858000 h 6858000"/>
              <a:gd name="connsiteX3" fmla="*/ 521521 w 6243289"/>
              <a:gd name="connsiteY3" fmla="*/ 6858000 h 6858000"/>
              <a:gd name="connsiteX4" fmla="*/ 521521 w 6243289"/>
              <a:gd name="connsiteY4" fmla="*/ 3911599 h 6858000"/>
              <a:gd name="connsiteX5" fmla="*/ 520376 w 6243289"/>
              <a:gd name="connsiteY5" fmla="*/ 3911599 h 6858000"/>
              <a:gd name="connsiteX6" fmla="*/ 0 w 6243289"/>
              <a:gd name="connsiteY6" fmla="*/ 3429001 h 6858000"/>
              <a:gd name="connsiteX7" fmla="*/ 0 w 6243289"/>
              <a:gd name="connsiteY7" fmla="*/ 3428998 h 6858000"/>
              <a:gd name="connsiteX8" fmla="*/ 520378 w 6243289"/>
              <a:gd name="connsiteY8" fmla="*/ 2946398 h 6858000"/>
              <a:gd name="connsiteX9" fmla="*/ 515974 w 6243289"/>
              <a:gd name="connsiteY9" fmla="*/ 294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43289" h="6858000">
                <a:moveTo>
                  <a:pt x="515974" y="0"/>
                </a:moveTo>
                <a:lnTo>
                  <a:pt x="6243289" y="0"/>
                </a:lnTo>
                <a:lnTo>
                  <a:pt x="6243289" y="6858000"/>
                </a:lnTo>
                <a:lnTo>
                  <a:pt x="521521" y="6858000"/>
                </a:lnTo>
                <a:lnTo>
                  <a:pt x="521521" y="3911599"/>
                </a:lnTo>
                <a:lnTo>
                  <a:pt x="520376" y="3911599"/>
                </a:lnTo>
                <a:lnTo>
                  <a:pt x="0" y="3429001"/>
                </a:lnTo>
                <a:lnTo>
                  <a:pt x="0" y="3428998"/>
                </a:lnTo>
                <a:lnTo>
                  <a:pt x="520378" y="2946398"/>
                </a:lnTo>
                <a:lnTo>
                  <a:pt x="515974" y="294639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4" name="直角三角形 53"/>
          <p:cNvSpPr/>
          <p:nvPr/>
        </p:nvSpPr>
        <p:spPr>
          <a:xfrm flipV="1">
            <a:off x="6467038" y="-4"/>
            <a:ext cx="5724962" cy="1177111"/>
          </a:xfrm>
          <a:prstGeom prst="rtTriangle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直角三角形 54"/>
          <p:cNvSpPr/>
          <p:nvPr/>
        </p:nvSpPr>
        <p:spPr>
          <a:xfrm rot="10800000" flipV="1">
            <a:off x="6467038" y="5680889"/>
            <a:ext cx="5724962" cy="1177111"/>
          </a:xfrm>
          <a:prstGeom prst="rtTriangle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176325" y="3819046"/>
            <a:ext cx="61269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Add your text here and write down your opinion thank you add </a:t>
            </a:r>
            <a:r>
              <a:rPr lang="en-US" altLang="zh-CN" sz="24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your text here and write down your </a:t>
            </a:r>
            <a:r>
              <a:rPr lang="en-US" altLang="zh-CN" sz="240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opinion </a:t>
            </a:r>
            <a:r>
              <a:rPr lang="en-US" altLang="zh-CN" sz="24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thank </a:t>
            </a:r>
            <a:r>
              <a:rPr lang="en-US" altLang="zh-CN" sz="240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you add </a:t>
            </a:r>
            <a:r>
              <a:rPr lang="en-US" altLang="zh-CN" sz="24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your text here and write down your </a:t>
            </a:r>
            <a:r>
              <a:rPr lang="en-US" altLang="zh-CN" sz="240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opinion </a:t>
            </a:r>
            <a:r>
              <a:rPr lang="en-US" altLang="zh-CN" sz="24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thank </a:t>
            </a:r>
            <a:r>
              <a:rPr lang="en-US" altLang="zh-CN" sz="240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you </a:t>
            </a:r>
            <a:r>
              <a:rPr lang="en-US" altLang="zh-CN" sz="24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add your text here and write down your </a:t>
            </a:r>
            <a:r>
              <a:rPr lang="en-US" altLang="zh-CN" sz="240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opinion </a:t>
            </a:r>
            <a:r>
              <a:rPr lang="en-US" altLang="zh-CN" sz="24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thank </a:t>
            </a:r>
            <a:r>
              <a:rPr lang="en-US" altLang="zh-CN" sz="240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you </a:t>
            </a:r>
            <a:r>
              <a:rPr lang="en-US" altLang="zh-CN" sz="24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add your text here and write down your </a:t>
            </a:r>
            <a:r>
              <a:rPr lang="en-US" altLang="zh-CN" sz="240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opinion </a:t>
            </a:r>
            <a:r>
              <a:rPr lang="en-US" altLang="zh-CN" sz="24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thank </a:t>
            </a:r>
            <a:r>
              <a:rPr lang="en-US" altLang="zh-CN" sz="240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you add your text here</a:t>
            </a:r>
            <a:endParaRPr lang="zh-CN" altLang="en-US" sz="2400">
              <a:solidFill>
                <a:schemeClr val="bg1"/>
              </a:solidFill>
              <a:cs typeface="Tahoma" panose="020B0604030504040204" pitchFamily="34" charset="0"/>
            </a:endParaRPr>
          </a:p>
          <a:p>
            <a:endParaRPr lang="zh-CN" altLang="en-US" sz="2400"/>
          </a:p>
          <a:p>
            <a:endParaRPr lang="zh-CN" altLang="en-US" sz="2400"/>
          </a:p>
          <a:p>
            <a:endParaRPr lang="zh-CN" altLang="en-US"/>
          </a:p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6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flipH="1">
            <a:off x="5495423" y="0"/>
            <a:ext cx="6696577" cy="6838952"/>
            <a:chOff x="-6" y="-3"/>
            <a:chExt cx="6967537" cy="6858002"/>
          </a:xfrm>
        </p:grpSpPr>
        <p:sp>
          <p:nvSpPr>
            <p:cNvPr id="2" name="等腰三角形 5"/>
            <p:cNvSpPr/>
            <p:nvPr/>
          </p:nvSpPr>
          <p:spPr>
            <a:xfrm rot="16200000" flipV="1">
              <a:off x="54763" y="-54769"/>
              <a:ext cx="6858001" cy="6967535"/>
            </a:xfrm>
            <a:custGeom>
              <a:avLst/>
              <a:gdLst>
                <a:gd name="connsiteX0" fmla="*/ 0 w 6858001"/>
                <a:gd name="connsiteY0" fmla="*/ 7315202 h 7315202"/>
                <a:gd name="connsiteX1" fmla="*/ 3429001 w 6858001"/>
                <a:gd name="connsiteY1" fmla="*/ 0 h 7315202"/>
                <a:gd name="connsiteX2" fmla="*/ 6858001 w 6858001"/>
                <a:gd name="connsiteY2" fmla="*/ 7315202 h 7315202"/>
                <a:gd name="connsiteX3" fmla="*/ 0 w 6858001"/>
                <a:gd name="connsiteY3" fmla="*/ 7315202 h 7315202"/>
                <a:gd name="connsiteX0" fmla="*/ 0 w 6858001"/>
                <a:gd name="connsiteY0" fmla="*/ 6986586 h 6986586"/>
                <a:gd name="connsiteX1" fmla="*/ 3600448 w 6858001"/>
                <a:gd name="connsiteY1" fmla="*/ 0 h 6986586"/>
                <a:gd name="connsiteX2" fmla="*/ 6858001 w 6858001"/>
                <a:gd name="connsiteY2" fmla="*/ 6986586 h 6986586"/>
                <a:gd name="connsiteX3" fmla="*/ 0 w 6858001"/>
                <a:gd name="connsiteY3" fmla="*/ 6986586 h 6986586"/>
                <a:gd name="connsiteX0" fmla="*/ 0 w 6858001"/>
                <a:gd name="connsiteY0" fmla="*/ 6967535 h 6967535"/>
                <a:gd name="connsiteX1" fmla="*/ 3657595 w 6858001"/>
                <a:gd name="connsiteY1" fmla="*/ 0 h 6967535"/>
                <a:gd name="connsiteX2" fmla="*/ 6858001 w 6858001"/>
                <a:gd name="connsiteY2" fmla="*/ 6967535 h 6967535"/>
                <a:gd name="connsiteX3" fmla="*/ 0 w 6858001"/>
                <a:gd name="connsiteY3" fmla="*/ 6967535 h 696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1" h="6967535">
                  <a:moveTo>
                    <a:pt x="0" y="6967535"/>
                  </a:moveTo>
                  <a:lnTo>
                    <a:pt x="3657595" y="0"/>
                  </a:lnTo>
                  <a:lnTo>
                    <a:pt x="6858001" y="6967535"/>
                  </a:lnTo>
                  <a:lnTo>
                    <a:pt x="0" y="6967535"/>
                  </a:lnTo>
                  <a:close/>
                </a:path>
              </a:pathLst>
            </a:custGeom>
            <a:blipFill dpi="0" rotWithShape="0">
              <a:blip r:embed="rId2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等腰三角形 7"/>
            <p:cNvSpPr/>
            <p:nvPr/>
          </p:nvSpPr>
          <p:spPr>
            <a:xfrm rot="16200000" flipV="1">
              <a:off x="-1983588" y="1983579"/>
              <a:ext cx="6858002" cy="2890837"/>
            </a:xfrm>
            <a:custGeom>
              <a:avLst/>
              <a:gdLst>
                <a:gd name="connsiteX0" fmla="*/ 0 w 6858002"/>
                <a:gd name="connsiteY0" fmla="*/ 6958012 h 6958012"/>
                <a:gd name="connsiteX1" fmla="*/ 3429001 w 6858002"/>
                <a:gd name="connsiteY1" fmla="*/ 0 h 6958012"/>
                <a:gd name="connsiteX2" fmla="*/ 6858002 w 6858002"/>
                <a:gd name="connsiteY2" fmla="*/ 6958012 h 6958012"/>
                <a:gd name="connsiteX3" fmla="*/ 0 w 6858002"/>
                <a:gd name="connsiteY3" fmla="*/ 6958012 h 6958012"/>
                <a:gd name="connsiteX0" fmla="*/ 0 w 6858002"/>
                <a:gd name="connsiteY0" fmla="*/ 1685924 h 1685924"/>
                <a:gd name="connsiteX1" fmla="*/ 814388 w 6858002"/>
                <a:gd name="connsiteY1" fmla="*/ 0 h 1685924"/>
                <a:gd name="connsiteX2" fmla="*/ 6858002 w 6858002"/>
                <a:gd name="connsiteY2" fmla="*/ 1685924 h 1685924"/>
                <a:gd name="connsiteX3" fmla="*/ 0 w 6858002"/>
                <a:gd name="connsiteY3" fmla="*/ 1685924 h 1685924"/>
                <a:gd name="connsiteX0" fmla="*/ 0 w 6858002"/>
                <a:gd name="connsiteY0" fmla="*/ 1700212 h 1700212"/>
                <a:gd name="connsiteX1" fmla="*/ 885825 w 6858002"/>
                <a:gd name="connsiteY1" fmla="*/ 0 h 1700212"/>
                <a:gd name="connsiteX2" fmla="*/ 6858002 w 6858002"/>
                <a:gd name="connsiteY2" fmla="*/ 1700212 h 1700212"/>
                <a:gd name="connsiteX3" fmla="*/ 0 w 6858002"/>
                <a:gd name="connsiteY3" fmla="*/ 1700212 h 1700212"/>
                <a:gd name="connsiteX0" fmla="*/ 0 w 6858002"/>
                <a:gd name="connsiteY0" fmla="*/ 2071687 h 2071687"/>
                <a:gd name="connsiteX1" fmla="*/ 1057275 w 6858002"/>
                <a:gd name="connsiteY1" fmla="*/ 0 h 2071687"/>
                <a:gd name="connsiteX2" fmla="*/ 6858002 w 6858002"/>
                <a:gd name="connsiteY2" fmla="*/ 2071687 h 2071687"/>
                <a:gd name="connsiteX3" fmla="*/ 0 w 6858002"/>
                <a:gd name="connsiteY3" fmla="*/ 2071687 h 2071687"/>
                <a:gd name="connsiteX0" fmla="*/ 0 w 6858002"/>
                <a:gd name="connsiteY0" fmla="*/ 2890837 h 2890837"/>
                <a:gd name="connsiteX1" fmla="*/ 1495422 w 6858002"/>
                <a:gd name="connsiteY1" fmla="*/ 0 h 2890837"/>
                <a:gd name="connsiteX2" fmla="*/ 6858002 w 6858002"/>
                <a:gd name="connsiteY2" fmla="*/ 2890837 h 2890837"/>
                <a:gd name="connsiteX3" fmla="*/ 0 w 6858002"/>
                <a:gd name="connsiteY3" fmla="*/ 2890837 h 289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2" h="2890837">
                  <a:moveTo>
                    <a:pt x="0" y="2890837"/>
                  </a:moveTo>
                  <a:lnTo>
                    <a:pt x="1495422" y="0"/>
                  </a:lnTo>
                  <a:lnTo>
                    <a:pt x="6858002" y="2890837"/>
                  </a:lnTo>
                  <a:lnTo>
                    <a:pt x="0" y="2890837"/>
                  </a:lnTo>
                  <a:close/>
                </a:path>
              </a:pathLst>
            </a:cu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6291263" y="2609850"/>
            <a:ext cx="188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Black" panose="020B0A02040204020203" pitchFamily="34" charset="0"/>
              </a:rPr>
              <a:t>Part</a:t>
            </a:r>
            <a:endParaRPr lang="zh-CN" altLang="en-US" sz="7200" dirty="0">
              <a:solidFill>
                <a:schemeClr val="bg1"/>
              </a:solidFill>
              <a:latin typeface="Segoe UI Symbol" panose="020B05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07908" y="2609849"/>
            <a:ext cx="3065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accent1">
                    <a:lumMod val="50000"/>
                  </a:schemeClr>
                </a:solidFill>
                <a:latin typeface="Segoe UI Symbol" panose="020B0502040204020203" pitchFamily="34" charset="0"/>
              </a:rPr>
              <a:t>THREE</a:t>
            </a:r>
            <a:endParaRPr lang="zh-CN" altLang="en-US" sz="7200" dirty="0">
              <a:solidFill>
                <a:schemeClr val="accent1">
                  <a:lumMod val="50000"/>
                </a:schemeClr>
              </a:solidFill>
              <a:latin typeface="Segoe UI Symbol" panose="020B0502040204020203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 flipH="1">
            <a:off x="-906912" y="5448387"/>
            <a:ext cx="3856100" cy="1523913"/>
            <a:chOff x="2863459" y="4619712"/>
            <a:chExt cx="3567109" cy="1409705"/>
          </a:xfrm>
        </p:grpSpPr>
        <p:sp>
          <p:nvSpPr>
            <p:cNvPr id="7" name="等腰三角形 6"/>
            <p:cNvSpPr/>
            <p:nvPr/>
          </p:nvSpPr>
          <p:spPr>
            <a:xfrm>
              <a:off x="3415904" y="4638764"/>
              <a:ext cx="2990855" cy="1352550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>
              <a:off x="2863459" y="4638764"/>
              <a:ext cx="2266950" cy="1352550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7"/>
            <p:cNvSpPr/>
            <p:nvPr/>
          </p:nvSpPr>
          <p:spPr>
            <a:xfrm rot="16200000" flipV="1">
              <a:off x="3870726" y="4764972"/>
              <a:ext cx="1390653" cy="1138237"/>
            </a:xfrm>
            <a:custGeom>
              <a:avLst/>
              <a:gdLst>
                <a:gd name="connsiteX0" fmla="*/ 0 w 6858002"/>
                <a:gd name="connsiteY0" fmla="*/ 6958012 h 6958012"/>
                <a:gd name="connsiteX1" fmla="*/ 3429001 w 6858002"/>
                <a:gd name="connsiteY1" fmla="*/ 0 h 6958012"/>
                <a:gd name="connsiteX2" fmla="*/ 6858002 w 6858002"/>
                <a:gd name="connsiteY2" fmla="*/ 6958012 h 6958012"/>
                <a:gd name="connsiteX3" fmla="*/ 0 w 6858002"/>
                <a:gd name="connsiteY3" fmla="*/ 6958012 h 6958012"/>
                <a:gd name="connsiteX0" fmla="*/ 0 w 6858002"/>
                <a:gd name="connsiteY0" fmla="*/ 1685924 h 1685924"/>
                <a:gd name="connsiteX1" fmla="*/ 814388 w 6858002"/>
                <a:gd name="connsiteY1" fmla="*/ 0 h 1685924"/>
                <a:gd name="connsiteX2" fmla="*/ 6858002 w 6858002"/>
                <a:gd name="connsiteY2" fmla="*/ 1685924 h 1685924"/>
                <a:gd name="connsiteX3" fmla="*/ 0 w 6858002"/>
                <a:gd name="connsiteY3" fmla="*/ 1685924 h 1685924"/>
                <a:gd name="connsiteX0" fmla="*/ 0 w 6858002"/>
                <a:gd name="connsiteY0" fmla="*/ 1700212 h 1700212"/>
                <a:gd name="connsiteX1" fmla="*/ 885825 w 6858002"/>
                <a:gd name="connsiteY1" fmla="*/ 0 h 1700212"/>
                <a:gd name="connsiteX2" fmla="*/ 6858002 w 6858002"/>
                <a:gd name="connsiteY2" fmla="*/ 1700212 h 1700212"/>
                <a:gd name="connsiteX3" fmla="*/ 0 w 6858002"/>
                <a:gd name="connsiteY3" fmla="*/ 1700212 h 1700212"/>
                <a:gd name="connsiteX0" fmla="*/ 0 w 6858002"/>
                <a:gd name="connsiteY0" fmla="*/ 2071687 h 2071687"/>
                <a:gd name="connsiteX1" fmla="*/ 1057275 w 6858002"/>
                <a:gd name="connsiteY1" fmla="*/ 0 h 2071687"/>
                <a:gd name="connsiteX2" fmla="*/ 6858002 w 6858002"/>
                <a:gd name="connsiteY2" fmla="*/ 2071687 h 2071687"/>
                <a:gd name="connsiteX3" fmla="*/ 0 w 6858002"/>
                <a:gd name="connsiteY3" fmla="*/ 2071687 h 2071687"/>
                <a:gd name="connsiteX0" fmla="*/ 0 w 6858002"/>
                <a:gd name="connsiteY0" fmla="*/ 2890837 h 2890837"/>
                <a:gd name="connsiteX1" fmla="*/ 1495422 w 6858002"/>
                <a:gd name="connsiteY1" fmla="*/ 0 h 2890837"/>
                <a:gd name="connsiteX2" fmla="*/ 6858002 w 6858002"/>
                <a:gd name="connsiteY2" fmla="*/ 2890837 h 2890837"/>
                <a:gd name="connsiteX3" fmla="*/ 0 w 6858002"/>
                <a:gd name="connsiteY3" fmla="*/ 2890837 h 2890837"/>
                <a:gd name="connsiteX0" fmla="*/ 2295644 w 5362580"/>
                <a:gd name="connsiteY0" fmla="*/ 2852737 h 2890837"/>
                <a:gd name="connsiteX1" fmla="*/ 0 w 5362580"/>
                <a:gd name="connsiteY1" fmla="*/ 0 h 2890837"/>
                <a:gd name="connsiteX2" fmla="*/ 5362580 w 5362580"/>
                <a:gd name="connsiteY2" fmla="*/ 2890837 h 2890837"/>
                <a:gd name="connsiteX3" fmla="*/ 2295644 w 5362580"/>
                <a:gd name="connsiteY3" fmla="*/ 2852737 h 2890837"/>
                <a:gd name="connsiteX0" fmla="*/ 1 w 3066937"/>
                <a:gd name="connsiteY0" fmla="*/ 1423987 h 1462087"/>
                <a:gd name="connsiteX1" fmla="*/ 47150 w 3066937"/>
                <a:gd name="connsiteY1" fmla="*/ 0 h 1462087"/>
                <a:gd name="connsiteX2" fmla="*/ 3066937 w 3066937"/>
                <a:gd name="connsiteY2" fmla="*/ 1462087 h 1462087"/>
                <a:gd name="connsiteX3" fmla="*/ 1 w 3066937"/>
                <a:gd name="connsiteY3" fmla="*/ 1423987 h 1462087"/>
                <a:gd name="connsiteX0" fmla="*/ 1 w 3066937"/>
                <a:gd name="connsiteY0" fmla="*/ 1100137 h 1138237"/>
                <a:gd name="connsiteX1" fmla="*/ 47151 w 3066937"/>
                <a:gd name="connsiteY1" fmla="*/ 0 h 1138237"/>
                <a:gd name="connsiteX2" fmla="*/ 3066937 w 3066937"/>
                <a:gd name="connsiteY2" fmla="*/ 1138237 h 1138237"/>
                <a:gd name="connsiteX3" fmla="*/ 1 w 3066937"/>
                <a:gd name="connsiteY3" fmla="*/ 1100137 h 1138237"/>
                <a:gd name="connsiteX0" fmla="*/ 0 w 3109533"/>
                <a:gd name="connsiteY0" fmla="*/ 661987 h 1138237"/>
                <a:gd name="connsiteX1" fmla="*/ 89747 w 3109533"/>
                <a:gd name="connsiteY1" fmla="*/ 0 h 1138237"/>
                <a:gd name="connsiteX2" fmla="*/ 3109533 w 3109533"/>
                <a:gd name="connsiteY2" fmla="*/ 1138237 h 1138237"/>
                <a:gd name="connsiteX3" fmla="*/ 0 w 3109533"/>
                <a:gd name="connsiteY3" fmla="*/ 661987 h 113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9533" h="1138237">
                  <a:moveTo>
                    <a:pt x="0" y="661987"/>
                  </a:moveTo>
                  <a:lnTo>
                    <a:pt x="89747" y="0"/>
                  </a:lnTo>
                  <a:lnTo>
                    <a:pt x="3109533" y="1138237"/>
                  </a:lnTo>
                  <a:lnTo>
                    <a:pt x="0" y="661987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等腰三角形 7"/>
            <p:cNvSpPr/>
            <p:nvPr/>
          </p:nvSpPr>
          <p:spPr>
            <a:xfrm rot="16200000" flipV="1">
              <a:off x="4975623" y="4555420"/>
              <a:ext cx="1390653" cy="1519237"/>
            </a:xfrm>
            <a:custGeom>
              <a:avLst/>
              <a:gdLst>
                <a:gd name="connsiteX0" fmla="*/ 0 w 6858002"/>
                <a:gd name="connsiteY0" fmla="*/ 6958012 h 6958012"/>
                <a:gd name="connsiteX1" fmla="*/ 3429001 w 6858002"/>
                <a:gd name="connsiteY1" fmla="*/ 0 h 6958012"/>
                <a:gd name="connsiteX2" fmla="*/ 6858002 w 6858002"/>
                <a:gd name="connsiteY2" fmla="*/ 6958012 h 6958012"/>
                <a:gd name="connsiteX3" fmla="*/ 0 w 6858002"/>
                <a:gd name="connsiteY3" fmla="*/ 6958012 h 6958012"/>
                <a:gd name="connsiteX0" fmla="*/ 0 w 6858002"/>
                <a:gd name="connsiteY0" fmla="*/ 1685924 h 1685924"/>
                <a:gd name="connsiteX1" fmla="*/ 814388 w 6858002"/>
                <a:gd name="connsiteY1" fmla="*/ 0 h 1685924"/>
                <a:gd name="connsiteX2" fmla="*/ 6858002 w 6858002"/>
                <a:gd name="connsiteY2" fmla="*/ 1685924 h 1685924"/>
                <a:gd name="connsiteX3" fmla="*/ 0 w 6858002"/>
                <a:gd name="connsiteY3" fmla="*/ 1685924 h 1685924"/>
                <a:gd name="connsiteX0" fmla="*/ 0 w 6858002"/>
                <a:gd name="connsiteY0" fmla="*/ 1700212 h 1700212"/>
                <a:gd name="connsiteX1" fmla="*/ 885825 w 6858002"/>
                <a:gd name="connsiteY1" fmla="*/ 0 h 1700212"/>
                <a:gd name="connsiteX2" fmla="*/ 6858002 w 6858002"/>
                <a:gd name="connsiteY2" fmla="*/ 1700212 h 1700212"/>
                <a:gd name="connsiteX3" fmla="*/ 0 w 6858002"/>
                <a:gd name="connsiteY3" fmla="*/ 1700212 h 1700212"/>
                <a:gd name="connsiteX0" fmla="*/ 0 w 6858002"/>
                <a:gd name="connsiteY0" fmla="*/ 2071687 h 2071687"/>
                <a:gd name="connsiteX1" fmla="*/ 1057275 w 6858002"/>
                <a:gd name="connsiteY1" fmla="*/ 0 h 2071687"/>
                <a:gd name="connsiteX2" fmla="*/ 6858002 w 6858002"/>
                <a:gd name="connsiteY2" fmla="*/ 2071687 h 2071687"/>
                <a:gd name="connsiteX3" fmla="*/ 0 w 6858002"/>
                <a:gd name="connsiteY3" fmla="*/ 2071687 h 2071687"/>
                <a:gd name="connsiteX0" fmla="*/ 0 w 6858002"/>
                <a:gd name="connsiteY0" fmla="*/ 2890837 h 2890837"/>
                <a:gd name="connsiteX1" fmla="*/ 1495422 w 6858002"/>
                <a:gd name="connsiteY1" fmla="*/ 0 h 2890837"/>
                <a:gd name="connsiteX2" fmla="*/ 6858002 w 6858002"/>
                <a:gd name="connsiteY2" fmla="*/ 2890837 h 2890837"/>
                <a:gd name="connsiteX3" fmla="*/ 0 w 6858002"/>
                <a:gd name="connsiteY3" fmla="*/ 2890837 h 2890837"/>
                <a:gd name="connsiteX0" fmla="*/ 2295644 w 5362580"/>
                <a:gd name="connsiteY0" fmla="*/ 2852737 h 2890837"/>
                <a:gd name="connsiteX1" fmla="*/ 0 w 5362580"/>
                <a:gd name="connsiteY1" fmla="*/ 0 h 2890837"/>
                <a:gd name="connsiteX2" fmla="*/ 5362580 w 5362580"/>
                <a:gd name="connsiteY2" fmla="*/ 2890837 h 2890837"/>
                <a:gd name="connsiteX3" fmla="*/ 2295644 w 5362580"/>
                <a:gd name="connsiteY3" fmla="*/ 2852737 h 2890837"/>
                <a:gd name="connsiteX0" fmla="*/ 1 w 3066937"/>
                <a:gd name="connsiteY0" fmla="*/ 1423987 h 1462087"/>
                <a:gd name="connsiteX1" fmla="*/ 47150 w 3066937"/>
                <a:gd name="connsiteY1" fmla="*/ 0 h 1462087"/>
                <a:gd name="connsiteX2" fmla="*/ 3066937 w 3066937"/>
                <a:gd name="connsiteY2" fmla="*/ 1462087 h 1462087"/>
                <a:gd name="connsiteX3" fmla="*/ 1 w 3066937"/>
                <a:gd name="connsiteY3" fmla="*/ 1423987 h 1462087"/>
                <a:gd name="connsiteX0" fmla="*/ 1 w 3066937"/>
                <a:gd name="connsiteY0" fmla="*/ 1100137 h 1138237"/>
                <a:gd name="connsiteX1" fmla="*/ 47151 w 3066937"/>
                <a:gd name="connsiteY1" fmla="*/ 0 h 1138237"/>
                <a:gd name="connsiteX2" fmla="*/ 3066937 w 3066937"/>
                <a:gd name="connsiteY2" fmla="*/ 1138237 h 1138237"/>
                <a:gd name="connsiteX3" fmla="*/ 1 w 3066937"/>
                <a:gd name="connsiteY3" fmla="*/ 1100137 h 1138237"/>
                <a:gd name="connsiteX0" fmla="*/ 0 w 3109533"/>
                <a:gd name="connsiteY0" fmla="*/ 661987 h 1138237"/>
                <a:gd name="connsiteX1" fmla="*/ 89747 w 3109533"/>
                <a:gd name="connsiteY1" fmla="*/ 0 h 1138237"/>
                <a:gd name="connsiteX2" fmla="*/ 3109533 w 3109533"/>
                <a:gd name="connsiteY2" fmla="*/ 1138237 h 1138237"/>
                <a:gd name="connsiteX3" fmla="*/ 0 w 3109533"/>
                <a:gd name="connsiteY3" fmla="*/ 661987 h 1138237"/>
                <a:gd name="connsiteX0" fmla="*/ 0 w 3109533"/>
                <a:gd name="connsiteY0" fmla="*/ 947737 h 1423987"/>
                <a:gd name="connsiteX1" fmla="*/ 132344 w 3109533"/>
                <a:gd name="connsiteY1" fmla="*/ 0 h 1423987"/>
                <a:gd name="connsiteX2" fmla="*/ 3109533 w 3109533"/>
                <a:gd name="connsiteY2" fmla="*/ 1423987 h 1423987"/>
                <a:gd name="connsiteX3" fmla="*/ 0 w 3109533"/>
                <a:gd name="connsiteY3" fmla="*/ 947737 h 1423987"/>
                <a:gd name="connsiteX0" fmla="*/ 0 w 3109533"/>
                <a:gd name="connsiteY0" fmla="*/ 966787 h 1443037"/>
                <a:gd name="connsiteX1" fmla="*/ 132344 w 3109533"/>
                <a:gd name="connsiteY1" fmla="*/ 0 h 1443037"/>
                <a:gd name="connsiteX2" fmla="*/ 3109533 w 3109533"/>
                <a:gd name="connsiteY2" fmla="*/ 1443037 h 1443037"/>
                <a:gd name="connsiteX3" fmla="*/ 0 w 3109533"/>
                <a:gd name="connsiteY3" fmla="*/ 966787 h 1443037"/>
                <a:gd name="connsiteX0" fmla="*/ 0 w 3109533"/>
                <a:gd name="connsiteY0" fmla="*/ 1042987 h 1519237"/>
                <a:gd name="connsiteX1" fmla="*/ 47151 w 3109533"/>
                <a:gd name="connsiteY1" fmla="*/ 0 h 1519237"/>
                <a:gd name="connsiteX2" fmla="*/ 3109533 w 3109533"/>
                <a:gd name="connsiteY2" fmla="*/ 1519237 h 1519237"/>
                <a:gd name="connsiteX3" fmla="*/ 0 w 3109533"/>
                <a:gd name="connsiteY3" fmla="*/ 1042987 h 151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9533" h="1519237">
                  <a:moveTo>
                    <a:pt x="0" y="1042987"/>
                  </a:moveTo>
                  <a:lnTo>
                    <a:pt x="47151" y="0"/>
                  </a:lnTo>
                  <a:lnTo>
                    <a:pt x="3109533" y="1519237"/>
                  </a:lnTo>
                  <a:lnTo>
                    <a:pt x="0" y="1042987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089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723</Words>
  <Application>Microsoft Office PowerPoint</Application>
  <PresentationFormat>宽屏</PresentationFormat>
  <Paragraphs>105</Paragraphs>
  <Slides>17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Segoe UI Emoji</vt:lpstr>
      <vt:lpstr>Calibri Light</vt:lpstr>
      <vt:lpstr>Segoe UI Symbol</vt:lpstr>
      <vt:lpstr>宋体</vt:lpstr>
      <vt:lpstr>Tahoma</vt:lpstr>
      <vt:lpstr>Calibri</vt:lpstr>
      <vt:lpstr>Segoe UI Black</vt:lpstr>
      <vt:lpstr>Office 主题</vt:lpstr>
      <vt:lpstr>2017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87</cp:revision>
  <dcterms:created xsi:type="dcterms:W3CDTF">2015-02-16T08:21:05Z</dcterms:created>
  <dcterms:modified xsi:type="dcterms:W3CDTF">2016-11-07T14:44:36Z</dcterms:modified>
  <cp:category>锐旗设计；https://9ppt.taobao.com</cp:category>
</cp:coreProperties>
</file>